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theme/theme4.xml" ContentType="application/vnd.openxmlformats-officedocument.theme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theme/theme5.xml" ContentType="application/vnd.openxmlformats-officedocument.theme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theme/theme6.xml" ContentType="application/vnd.openxmlformats-officedocument.theme+xml"/>
  <Override PartName="/ppt/theme/theme7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  <p:sldMasterId id="2147483660" r:id="rId2"/>
    <p:sldMasterId id="2147483672" r:id="rId3"/>
    <p:sldMasterId id="2147483684" r:id="rId4"/>
    <p:sldMasterId id="2147483699" r:id="rId5"/>
    <p:sldMasterId id="2147483711" r:id="rId6"/>
  </p:sldMasterIdLst>
  <p:notesMasterIdLst>
    <p:notesMasterId r:id="rId14"/>
  </p:notesMasterIdLst>
  <p:sldIdLst>
    <p:sldId id="288" r:id="rId7"/>
    <p:sldId id="300" r:id="rId8"/>
    <p:sldId id="323" r:id="rId9"/>
    <p:sldId id="302" r:id="rId10"/>
    <p:sldId id="325" r:id="rId11"/>
    <p:sldId id="327" r:id="rId12"/>
    <p:sldId id="331" r:id="rId13"/>
  </p:sldIdLst>
  <p:sldSz cx="10080625" cy="7559675"/>
  <p:notesSz cx="7559675" cy="10691813"/>
  <p:defaultTextStyle>
    <a:defPPr>
      <a:defRPr lang="en-GB"/>
    </a:defPPr>
    <a:lvl1pPr algn="l" defTabSz="449263" rtl="0" fontAlgn="base">
      <a:spcBef>
        <a:spcPct val="0"/>
      </a:spcBef>
      <a:spcAft>
        <a:spcPct val="0"/>
      </a:spcAft>
      <a:defRPr kern="1200">
        <a:solidFill>
          <a:schemeClr val="bg1"/>
        </a:solidFill>
        <a:latin typeface="Arial" charset="0"/>
        <a:ea typeface="+mn-ea"/>
        <a:cs typeface="Arial" charset="0"/>
      </a:defRPr>
    </a:lvl1pPr>
    <a:lvl2pPr marL="742950" indent="-285750" algn="l" defTabSz="449263" rtl="0" fontAlgn="base">
      <a:spcBef>
        <a:spcPct val="0"/>
      </a:spcBef>
      <a:spcAft>
        <a:spcPct val="0"/>
      </a:spcAft>
      <a:defRPr kern="1200">
        <a:solidFill>
          <a:schemeClr val="bg1"/>
        </a:solidFill>
        <a:latin typeface="Arial" charset="0"/>
        <a:ea typeface="+mn-ea"/>
        <a:cs typeface="Arial" charset="0"/>
      </a:defRPr>
    </a:lvl2pPr>
    <a:lvl3pPr marL="1143000" indent="-228600" algn="l" defTabSz="449263" rtl="0" fontAlgn="base">
      <a:spcBef>
        <a:spcPct val="0"/>
      </a:spcBef>
      <a:spcAft>
        <a:spcPct val="0"/>
      </a:spcAft>
      <a:defRPr kern="1200">
        <a:solidFill>
          <a:schemeClr val="bg1"/>
        </a:solidFill>
        <a:latin typeface="Arial" charset="0"/>
        <a:ea typeface="+mn-ea"/>
        <a:cs typeface="Arial" charset="0"/>
      </a:defRPr>
    </a:lvl3pPr>
    <a:lvl4pPr marL="1600200" indent="-228600" algn="l" defTabSz="449263" rtl="0" fontAlgn="base">
      <a:spcBef>
        <a:spcPct val="0"/>
      </a:spcBef>
      <a:spcAft>
        <a:spcPct val="0"/>
      </a:spcAft>
      <a:defRPr kern="1200">
        <a:solidFill>
          <a:schemeClr val="bg1"/>
        </a:solidFill>
        <a:latin typeface="Arial" charset="0"/>
        <a:ea typeface="+mn-ea"/>
        <a:cs typeface="Arial" charset="0"/>
      </a:defRPr>
    </a:lvl4pPr>
    <a:lvl5pPr marL="2057400" indent="-228600" algn="l" defTabSz="449263" rtl="0" fontAlgn="base">
      <a:spcBef>
        <a:spcPct val="0"/>
      </a:spcBef>
      <a:spcAft>
        <a:spcPct val="0"/>
      </a:spcAft>
      <a:defRPr kern="1200">
        <a:solidFill>
          <a:schemeClr val="bg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bg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bg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bg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bg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Delphine Frechou" initials="DF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notes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7F7F7"/>
    <a:srgbClr val="006699"/>
    <a:srgbClr val="006666"/>
    <a:srgbClr val="009999"/>
    <a:srgbClr val="0000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Aucun style, aucune grille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4495" autoAdjust="0"/>
    <p:restoredTop sz="95048" autoAdjust="0"/>
  </p:normalViewPr>
  <p:slideViewPr>
    <p:cSldViewPr>
      <p:cViewPr varScale="1">
        <p:scale>
          <a:sx n="35" d="100"/>
          <a:sy n="35" d="100"/>
        </p:scale>
        <p:origin x="774" y="60"/>
      </p:cViewPr>
      <p:guideLst>
        <p:guide orient="horz" pos="2160"/>
        <p:guide pos="2880"/>
      </p:guideLst>
    </p:cSldViewPr>
  </p:slideViewPr>
  <p:outlineViewPr>
    <p:cViewPr varScale="1">
      <p:scale>
        <a:sx n="170" d="200"/>
        <a:sy n="170" d="200"/>
      </p:scale>
      <p:origin x="-786" y="-9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864"/>
    </p:cViewPr>
  </p:sorterViewPr>
  <p:notesViewPr>
    <p:cSldViewPr>
      <p:cViewPr>
        <p:scale>
          <a:sx n="100" d="100"/>
          <a:sy n="100" d="100"/>
        </p:scale>
        <p:origin x="-2344" y="-7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5.xml"/><Relationship Id="rId5" Type="http://schemas.openxmlformats.org/officeDocument/2006/relationships/slideMaster" Target="slideMasters/slideMaster5.xml"/><Relationship Id="rId15" Type="http://schemas.openxmlformats.org/officeDocument/2006/relationships/commentAuthors" Target="commentAuthors.xml"/><Relationship Id="rId10" Type="http://schemas.openxmlformats.org/officeDocument/2006/relationships/slide" Target="slides/slide4.xml"/><Relationship Id="rId19" Type="http://schemas.openxmlformats.org/officeDocument/2006/relationships/tableStyles" Target="tableStyle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3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9" name="AutoShape 1"/>
          <p:cNvSpPr>
            <a:spLocks noChangeArrowheads="1"/>
          </p:cNvSpPr>
          <p:nvPr/>
        </p:nvSpPr>
        <p:spPr bwMode="auto">
          <a:xfrm>
            <a:off x="0" y="0"/>
            <a:ext cx="7559675" cy="10691813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 w="936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  <a:defRPr/>
            </a:pPr>
            <a:endParaRPr lang="fr-FR">
              <a:cs typeface="+mn-cs"/>
            </a:endParaRPr>
          </a:p>
        </p:txBody>
      </p:sp>
      <p:sp>
        <p:nvSpPr>
          <p:cNvPr id="13315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06488" y="812800"/>
            <a:ext cx="5341937" cy="400526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sp>
      <p:sp>
        <p:nvSpPr>
          <p:cNvPr id="2051" name="Rectangle 3"/>
          <p:cNvSpPr>
            <a:spLocks noGrp="1" noChangeArrowheads="1"/>
          </p:cNvSpPr>
          <p:nvPr>
            <p:ph type="body"/>
          </p:nvPr>
        </p:nvSpPr>
        <p:spPr bwMode="auto">
          <a:xfrm>
            <a:off x="755650" y="5078413"/>
            <a:ext cx="6045200" cy="480853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endParaRPr lang="fr-FR"/>
          </a:p>
        </p:txBody>
      </p:sp>
      <p:sp>
        <p:nvSpPr>
          <p:cNvPr id="2052" name="Rectangle 4"/>
          <p:cNvSpPr>
            <a:spLocks noGrp="1" noChangeArrowheads="1"/>
          </p:cNvSpPr>
          <p:nvPr>
            <p:ph type="hdr"/>
          </p:nvPr>
        </p:nvSpPr>
        <p:spPr bwMode="auto">
          <a:xfrm>
            <a:off x="0" y="0"/>
            <a:ext cx="3278188" cy="5318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000000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2053" name="Rectangle 5"/>
          <p:cNvSpPr>
            <a:spLocks noGrp="1" noChangeArrowheads="1"/>
          </p:cNvSpPr>
          <p:nvPr>
            <p:ph type="dt"/>
          </p:nvPr>
        </p:nvSpPr>
        <p:spPr bwMode="auto">
          <a:xfrm>
            <a:off x="4278313" y="0"/>
            <a:ext cx="3278187" cy="5318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000000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2054" name="Rectangle 6"/>
          <p:cNvSpPr>
            <a:spLocks noGrp="1" noChangeArrowheads="1"/>
          </p:cNvSpPr>
          <p:nvPr>
            <p:ph type="ftr"/>
          </p:nvPr>
        </p:nvSpPr>
        <p:spPr bwMode="auto">
          <a:xfrm>
            <a:off x="0" y="10156825"/>
            <a:ext cx="3278188" cy="5318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000000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2055" name="Rectangle 7"/>
          <p:cNvSpPr>
            <a:spLocks noGrp="1" noChangeArrowheads="1"/>
          </p:cNvSpPr>
          <p:nvPr>
            <p:ph type="sldNum"/>
          </p:nvPr>
        </p:nvSpPr>
        <p:spPr bwMode="auto">
          <a:xfrm>
            <a:off x="4278313" y="10156825"/>
            <a:ext cx="3278187" cy="5318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r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000000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defRPr>
            </a:lvl1pPr>
          </a:lstStyle>
          <a:p>
            <a:pPr>
              <a:defRPr/>
            </a:pPr>
            <a:fld id="{A7574D98-F4B8-4E5B-BBC6-2C1584389F74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179189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449263" rtl="0" fontAlgn="base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8" charset="0"/>
        <a:ea typeface="+mn-ea"/>
        <a:cs typeface="Arial" charset="0"/>
      </a:defRPr>
    </a:lvl1pPr>
    <a:lvl2pPr marL="742950" indent="-285750" algn="l" defTabSz="449263" rtl="0" fontAlgn="base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8" charset="0"/>
        <a:ea typeface="+mn-ea"/>
        <a:cs typeface="Arial" charset="0"/>
      </a:defRPr>
    </a:lvl2pPr>
    <a:lvl3pPr marL="1143000" indent="-228600" algn="l" defTabSz="449263" rtl="0" fontAlgn="base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8" charset="0"/>
        <a:ea typeface="+mn-ea"/>
        <a:cs typeface="Arial" charset="0"/>
      </a:defRPr>
    </a:lvl3pPr>
    <a:lvl4pPr marL="1600200" indent="-228600" algn="l" defTabSz="449263" rtl="0" fontAlgn="base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8" charset="0"/>
        <a:ea typeface="+mn-ea"/>
        <a:cs typeface="Arial" charset="0"/>
      </a:defRPr>
    </a:lvl4pPr>
    <a:lvl5pPr marL="2057400" indent="-228600" algn="l" defTabSz="449263" rtl="0" fontAlgn="base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8" charset="0"/>
        <a:ea typeface="+mn-ea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>
              <a:defRPr/>
            </a:pPr>
            <a:fld id="{A7574D98-F4B8-4E5B-BBC6-2C1584389F74}" type="slidenum">
              <a:rPr lang="fr-FR"/>
              <a:pPr>
                <a:defRPr/>
              </a:pPr>
              <a:t>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5347353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>
              <a:defRPr/>
            </a:pPr>
            <a:fld id="{A7574D98-F4B8-4E5B-BBC6-2C1584389F74}" type="slidenum">
              <a:rPr lang="fr-FR" smtClean="0"/>
              <a:pPr>
                <a:defRPr/>
              </a:pPr>
              <a:t>2</a:t>
            </a:fld>
            <a:endParaRPr lang="fr-FR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>
              <a:defRPr/>
            </a:pPr>
            <a:fld id="{A7574D98-F4B8-4E5B-BBC6-2C1584389F74}" type="slidenum">
              <a:rPr lang="fr-FR" smtClean="0"/>
              <a:pPr>
                <a:defRPr/>
              </a:pPr>
              <a:t>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8850433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>
              <a:defRPr/>
            </a:pPr>
            <a:fld id="{A7574D98-F4B8-4E5B-BBC6-2C1584389F74}" type="slidenum">
              <a:rPr lang="fr-FR" smtClean="0"/>
              <a:pPr>
                <a:defRPr/>
              </a:pPr>
              <a:t>4</a:t>
            </a:fld>
            <a:endParaRPr lang="fr-FR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>
              <a:defRPr/>
            </a:pPr>
            <a:fld id="{A7574D98-F4B8-4E5B-BBC6-2C1584389F74}" type="slidenum">
              <a:rPr lang="fr-FR" smtClean="0"/>
              <a:pPr>
                <a:defRPr/>
              </a:pPr>
              <a:t>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2623495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>
              <a:defRPr/>
            </a:pPr>
            <a:fld id="{A7574D98-F4B8-4E5B-BBC6-2C1584389F74}" type="slidenum">
              <a:rPr lang="fr-FR" smtClean="0"/>
              <a:pPr>
                <a:defRPr/>
              </a:pPr>
              <a:t>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0612098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>
              <a:defRPr/>
            </a:pPr>
            <a:fld id="{A7574D98-F4B8-4E5B-BBC6-2C1584389F74}" type="slidenum">
              <a:rPr lang="fr-FR" smtClean="0"/>
              <a:pPr>
                <a:defRPr/>
              </a:pPr>
              <a:t>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2514414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6.wmf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4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wmf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wmf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e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5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Relationship Id="rId9" Type="http://schemas.openxmlformats.org/officeDocument/2006/relationships/image" Target="../media/image6.wmf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755650" y="2347913"/>
            <a:ext cx="8569325" cy="1620837"/>
          </a:xfrm>
        </p:spPr>
        <p:txBody>
          <a:bodyPr/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512888" y="4283075"/>
            <a:ext cx="7056437" cy="1931988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fr-FR"/>
              <a:t>Cliquez pour modifier le style des sous-titres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484A58E-7A7B-4A59-8BD4-FBC4C75F313A}" type="datetimeFigureOut">
              <a:rPr lang="fr-FR"/>
              <a:pPr/>
              <a:t>09/03/2022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9CF939E-60C8-4084-8463-4EE0D9F92909}" type="slidenum">
              <a:rPr lang="fr-FR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3432E0D-68C4-4308-A9CF-6171908823F4}" type="datetimeFigureOut">
              <a:rPr lang="fr-FR"/>
              <a:pPr/>
              <a:t>09/03/2022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5D7C5F5-40D9-4462-89A2-92324DEC0124}" type="slidenum">
              <a:rPr lang="fr-FR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7310438" y="303213"/>
            <a:ext cx="2266950" cy="6450012"/>
          </a:xfrm>
        </p:spPr>
        <p:txBody>
          <a:bodyPr vert="eaVert"/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504825" y="303213"/>
            <a:ext cx="6653213" cy="6450012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AB6AF03-DEF4-41DB-AA36-7D93E4479825}" type="datetimeFigureOut">
              <a:rPr lang="fr-FR"/>
              <a:pPr/>
              <a:t>09/03/2022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5059BA6-E390-44DC-B45D-2460AA1624FC}" type="slidenum">
              <a:rPr lang="fr-FR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755650" y="2347913"/>
            <a:ext cx="8569325" cy="1620837"/>
          </a:xfrm>
          <a:prstGeom prst="rect">
            <a:avLst/>
          </a:prstGeom>
        </p:spPr>
        <p:txBody>
          <a:bodyPr/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512888" y="4283075"/>
            <a:ext cx="7056437" cy="1931988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fr-FR"/>
              <a:t>Cliquez pour modifier le style des sous-titres du masque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04825" y="303213"/>
            <a:ext cx="9072563" cy="1258887"/>
          </a:xfrm>
          <a:prstGeom prst="rect">
            <a:avLst/>
          </a:prstGeom>
        </p:spPr>
        <p:txBody>
          <a:bodyPr/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04825" y="1763713"/>
            <a:ext cx="9072563" cy="498951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96925" y="4857750"/>
            <a:ext cx="8567738" cy="15017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96925" y="3203575"/>
            <a:ext cx="8567738" cy="1654175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04825" y="303213"/>
            <a:ext cx="9072563" cy="1258887"/>
          </a:xfrm>
          <a:prstGeom prst="rect">
            <a:avLst/>
          </a:prstGeom>
        </p:spPr>
        <p:txBody>
          <a:bodyPr/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504825" y="1763713"/>
            <a:ext cx="4459288" cy="4989512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5116513" y="1763713"/>
            <a:ext cx="4460875" cy="4989512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04825" y="303213"/>
            <a:ext cx="9072563" cy="1258887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504825" y="1692275"/>
            <a:ext cx="4452938" cy="70485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504825" y="2397125"/>
            <a:ext cx="4452938" cy="4356100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5121275" y="1692275"/>
            <a:ext cx="4456113" cy="70485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5121275" y="2397125"/>
            <a:ext cx="4456113" cy="4356100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04825" y="303213"/>
            <a:ext cx="9072563" cy="1258887"/>
          </a:xfrm>
          <a:prstGeom prst="rect">
            <a:avLst/>
          </a:prstGeom>
        </p:spPr>
        <p:txBody>
          <a:bodyPr/>
          <a:lstStyle/>
          <a:p>
            <a:r>
              <a:rPr lang="fr-FR"/>
              <a:t>Cliquez pour modifier le style du titre</a:t>
            </a: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04825" y="301625"/>
            <a:ext cx="3316288" cy="1279525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941763" y="301625"/>
            <a:ext cx="5635625" cy="6451600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504825" y="1581150"/>
            <a:ext cx="3316288" cy="517207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ABB6E74-97A6-4C50-9D61-B92AE9EC883B}" type="datetimeFigureOut">
              <a:rPr lang="fr-FR"/>
              <a:pPr/>
              <a:t>09/03/2022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E5E3294-9133-4DD3-9EF9-30A7D4874A87}" type="slidenum">
              <a:rPr lang="fr-FR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976438" y="5291138"/>
            <a:ext cx="6048375" cy="625475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976438" y="674688"/>
            <a:ext cx="6048375" cy="453707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976438" y="5916613"/>
            <a:ext cx="6048375" cy="88741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04825" y="303213"/>
            <a:ext cx="9072563" cy="1258887"/>
          </a:xfrm>
          <a:prstGeom prst="rect">
            <a:avLst/>
          </a:prstGeom>
        </p:spPr>
        <p:txBody>
          <a:bodyPr/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504825" y="1763713"/>
            <a:ext cx="9072563" cy="4989512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7310438" y="303213"/>
            <a:ext cx="2266950" cy="6450012"/>
          </a:xfrm>
          <a:prstGeom prst="rect">
            <a:avLst/>
          </a:prstGeom>
        </p:spPr>
        <p:txBody>
          <a:bodyPr vert="eaVert"/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504825" y="303213"/>
            <a:ext cx="6653213" cy="6450012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755650" y="2347913"/>
            <a:ext cx="8569325" cy="1620837"/>
          </a:xfrm>
          <a:prstGeom prst="rect">
            <a:avLst/>
          </a:prstGeom>
        </p:spPr>
        <p:txBody>
          <a:bodyPr/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512888" y="4283075"/>
            <a:ext cx="7056437" cy="1931988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fr-FR"/>
              <a:t>Cliquez pour modifier le style des sous-titres du masque</a:t>
            </a:r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04825" y="303213"/>
            <a:ext cx="9072563" cy="1258887"/>
          </a:xfrm>
          <a:prstGeom prst="rect">
            <a:avLst/>
          </a:prstGeom>
        </p:spPr>
        <p:txBody>
          <a:bodyPr/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04825" y="1763713"/>
            <a:ext cx="9072563" cy="498951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96925" y="4857750"/>
            <a:ext cx="8567738" cy="15017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96925" y="3203575"/>
            <a:ext cx="8567738" cy="1654175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04825" y="303213"/>
            <a:ext cx="9072563" cy="1258887"/>
          </a:xfrm>
          <a:prstGeom prst="rect">
            <a:avLst/>
          </a:prstGeom>
        </p:spPr>
        <p:txBody>
          <a:bodyPr/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504825" y="1763713"/>
            <a:ext cx="4459288" cy="4989512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5116513" y="1763713"/>
            <a:ext cx="4460875" cy="4989512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04825" y="303213"/>
            <a:ext cx="9072563" cy="1258887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504825" y="1692275"/>
            <a:ext cx="4452938" cy="70485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504825" y="2397125"/>
            <a:ext cx="4452938" cy="4356100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5121275" y="1692275"/>
            <a:ext cx="4456113" cy="70485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5121275" y="2397125"/>
            <a:ext cx="4456113" cy="4356100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04825" y="303213"/>
            <a:ext cx="9072563" cy="1258887"/>
          </a:xfrm>
          <a:prstGeom prst="rect">
            <a:avLst/>
          </a:prstGeom>
        </p:spPr>
        <p:txBody>
          <a:bodyPr/>
          <a:lstStyle/>
          <a:p>
            <a:r>
              <a:rPr lang="fr-FR"/>
              <a:t>Cliquez pour modifier le style du titre</a:t>
            </a:r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96925" y="4857750"/>
            <a:ext cx="8567738" cy="15017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96925" y="3203575"/>
            <a:ext cx="8567738" cy="1654175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266FADE-A3C6-484B-9027-F41DBE05FF86}" type="datetimeFigureOut">
              <a:rPr lang="fr-FR"/>
              <a:pPr/>
              <a:t>09/03/2022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50F685C-68D1-4D89-9EAC-5BA70A7697FB}" type="slidenum">
              <a:rPr lang="fr-FR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04825" y="301625"/>
            <a:ext cx="3316288" cy="1279525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941763" y="301625"/>
            <a:ext cx="5635625" cy="6451600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504825" y="1581150"/>
            <a:ext cx="3316288" cy="517207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976438" y="5291138"/>
            <a:ext cx="6048375" cy="625475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976438" y="674688"/>
            <a:ext cx="6048375" cy="453707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976438" y="5916613"/>
            <a:ext cx="6048375" cy="88741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04825" y="303213"/>
            <a:ext cx="9072563" cy="1258887"/>
          </a:xfrm>
          <a:prstGeom prst="rect">
            <a:avLst/>
          </a:prstGeom>
        </p:spPr>
        <p:txBody>
          <a:bodyPr/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504825" y="1763713"/>
            <a:ext cx="9072563" cy="4989512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7310438" y="303213"/>
            <a:ext cx="2266950" cy="6450012"/>
          </a:xfrm>
          <a:prstGeom prst="rect">
            <a:avLst/>
          </a:prstGeom>
        </p:spPr>
        <p:txBody>
          <a:bodyPr vert="eaVert"/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504825" y="303213"/>
            <a:ext cx="6653213" cy="6450012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42" name="Image 7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96275" y="6796088"/>
            <a:ext cx="1647825" cy="684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43" name="Picture 3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77813" y="244475"/>
            <a:ext cx="1506537" cy="325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4" name="Triangle isocèle 10"/>
          <p:cNvGrpSpPr>
            <a:grpSpLocks/>
          </p:cNvGrpSpPr>
          <p:nvPr userDrawn="1"/>
        </p:nvGrpSpPr>
        <p:grpSpPr bwMode="auto">
          <a:xfrm>
            <a:off x="6840538" y="-6350"/>
            <a:ext cx="3246437" cy="1492250"/>
            <a:chOff x="3909" y="-4"/>
            <a:chExt cx="1855" cy="853"/>
          </a:xfrm>
        </p:grpSpPr>
        <p:pic>
          <p:nvPicPr>
            <p:cNvPr id="61445" name="Triangle isocèle 10"/>
            <p:cNvPicPr>
              <a:picLocks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3909" y="-4"/>
              <a:ext cx="1855" cy="853"/>
            </a:xfrm>
            <a:prstGeom prst="rect">
              <a:avLst/>
            </a:prstGeom>
            <a:noFill/>
          </p:spPr>
        </p:pic>
        <p:sp>
          <p:nvSpPr>
            <p:cNvPr id="61446" name="Text Box 6"/>
            <p:cNvSpPr txBox="1">
              <a:spLocks noChangeArrowheads="1"/>
            </p:cNvSpPr>
            <p:nvPr/>
          </p:nvSpPr>
          <p:spPr bwMode="auto">
            <a:xfrm rot="16200000">
              <a:off x="4412" y="-502"/>
              <a:ext cx="846" cy="184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100783" tIns="50392" rIns="100783" bIns="50392" anchor="ctr"/>
            <a:lstStyle/>
            <a:p>
              <a:pPr algn="ctr" defTabSz="1008063"/>
              <a:r>
                <a:rPr lang="fr-FR" sz="2000">
                  <a:solidFill>
                    <a:srgbClr val="FFFFFF"/>
                  </a:solidFill>
                  <a:latin typeface="Calibri" pitchFamily="34" charset="0"/>
                </a:rPr>
                <a:t> </a:t>
              </a:r>
            </a:p>
          </p:txBody>
        </p:sp>
      </p:grpSp>
      <p:grpSp>
        <p:nvGrpSpPr>
          <p:cNvPr id="5" name="Triangle isocèle 7"/>
          <p:cNvGrpSpPr>
            <a:grpSpLocks/>
          </p:cNvGrpSpPr>
          <p:nvPr userDrawn="1"/>
        </p:nvGrpSpPr>
        <p:grpSpPr bwMode="auto">
          <a:xfrm>
            <a:off x="9066213" y="-6350"/>
            <a:ext cx="1020762" cy="611188"/>
            <a:chOff x="5180" y="-4"/>
            <a:chExt cx="584" cy="350"/>
          </a:xfrm>
        </p:grpSpPr>
        <p:pic>
          <p:nvPicPr>
            <p:cNvPr id="61448" name="Triangle isocèle 7"/>
            <p:cNvPicPr>
              <a:picLocks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5180" y="-4"/>
              <a:ext cx="584" cy="350"/>
            </a:xfrm>
            <a:prstGeom prst="rect">
              <a:avLst/>
            </a:prstGeom>
            <a:noFill/>
          </p:spPr>
        </p:pic>
        <p:sp>
          <p:nvSpPr>
            <p:cNvPr id="61449" name="Text Box 9"/>
            <p:cNvSpPr txBox="1">
              <a:spLocks noChangeArrowheads="1"/>
            </p:cNvSpPr>
            <p:nvPr/>
          </p:nvSpPr>
          <p:spPr bwMode="auto">
            <a:xfrm rot="16200000">
              <a:off x="5301" y="-116"/>
              <a:ext cx="341" cy="5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100783" tIns="50392" rIns="100783" bIns="50392" anchor="ctr"/>
            <a:lstStyle/>
            <a:p>
              <a:pPr algn="ctr" defTabSz="1008063"/>
              <a:r>
                <a:rPr lang="fr-FR" sz="2000">
                  <a:solidFill>
                    <a:srgbClr val="FFFFFF"/>
                  </a:solidFill>
                  <a:latin typeface="Calibri" pitchFamily="34" charset="0"/>
                </a:rPr>
                <a:t> </a:t>
              </a:r>
            </a:p>
          </p:txBody>
        </p:sp>
      </p:grpSp>
      <p:grpSp>
        <p:nvGrpSpPr>
          <p:cNvPr id="6" name="Triangle isocèle 7"/>
          <p:cNvGrpSpPr>
            <a:grpSpLocks/>
          </p:cNvGrpSpPr>
          <p:nvPr userDrawn="1"/>
        </p:nvGrpSpPr>
        <p:grpSpPr bwMode="auto">
          <a:xfrm>
            <a:off x="9321800" y="39688"/>
            <a:ext cx="765175" cy="698500"/>
            <a:chOff x="5326" y="23"/>
            <a:chExt cx="438" cy="399"/>
          </a:xfrm>
        </p:grpSpPr>
        <p:pic>
          <p:nvPicPr>
            <p:cNvPr id="61451" name="Triangle isocèle 7"/>
            <p:cNvPicPr>
              <a:picLocks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5326" y="23"/>
              <a:ext cx="438" cy="399"/>
            </a:xfrm>
            <a:prstGeom prst="rect">
              <a:avLst/>
            </a:prstGeom>
            <a:noFill/>
          </p:spPr>
        </p:pic>
        <p:sp>
          <p:nvSpPr>
            <p:cNvPr id="61452" name="Text Box 12"/>
            <p:cNvSpPr txBox="1">
              <a:spLocks noChangeArrowheads="1"/>
            </p:cNvSpPr>
            <p:nvPr/>
          </p:nvSpPr>
          <p:spPr bwMode="auto">
            <a:xfrm rot="16200000">
              <a:off x="5554" y="114"/>
              <a:ext cx="197" cy="2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100783" tIns="50392" rIns="100783" bIns="50392" anchor="ctr"/>
            <a:lstStyle/>
            <a:p>
              <a:pPr algn="ctr" defTabSz="1008063"/>
              <a:r>
                <a:rPr lang="fr-FR" sz="2000">
                  <a:solidFill>
                    <a:srgbClr val="FFFFFF"/>
                  </a:solidFill>
                  <a:latin typeface="Calibri" pitchFamily="34" charset="0"/>
                </a:rPr>
                <a:t> </a:t>
              </a:r>
            </a:p>
          </p:txBody>
        </p:sp>
      </p:grpSp>
      <p:pic>
        <p:nvPicPr>
          <p:cNvPr id="61453" name="Picture 4" descr="S:\serv_com\01_CHARTE-INSA-Rennes\2014\08_Modèles-PPT\Triangle-bas.eps"/>
          <p:cNvPicPr>
            <a:picLocks noChangeAspect="1" noChangeArrowheads="1"/>
          </p:cNvPicPr>
          <p:nvPr userDrawn="1"/>
        </p:nvPicPr>
        <p:blipFill>
          <a:blip r:embed="rId7" cstate="print"/>
          <a:srcRect b="42645"/>
          <a:stretch>
            <a:fillRect/>
          </a:stretch>
        </p:blipFill>
        <p:spPr bwMode="auto">
          <a:xfrm>
            <a:off x="1784350" y="7291388"/>
            <a:ext cx="1112838" cy="268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04825" y="303213"/>
            <a:ext cx="9072563" cy="1258887"/>
          </a:xfrm>
          <a:prstGeom prst="rect">
            <a:avLst/>
          </a:prstGeom>
        </p:spPr>
        <p:txBody>
          <a:bodyPr/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04825" y="1763713"/>
            <a:ext cx="9072563" cy="498951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96925" y="4857750"/>
            <a:ext cx="8567738" cy="15017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96925" y="3203575"/>
            <a:ext cx="8567738" cy="1654175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04825" y="303213"/>
            <a:ext cx="9072563" cy="1258887"/>
          </a:xfrm>
          <a:prstGeom prst="rect">
            <a:avLst/>
          </a:prstGeom>
        </p:spPr>
        <p:txBody>
          <a:bodyPr/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504825" y="1763713"/>
            <a:ext cx="4459288" cy="4989512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5116513" y="1763713"/>
            <a:ext cx="4460875" cy="4989512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04825" y="303213"/>
            <a:ext cx="9072563" cy="1258887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504825" y="1692275"/>
            <a:ext cx="4452938" cy="70485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504825" y="2397125"/>
            <a:ext cx="4452938" cy="4356100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5121275" y="1692275"/>
            <a:ext cx="4456113" cy="70485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5121275" y="2397125"/>
            <a:ext cx="4456113" cy="4356100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04825" y="303213"/>
            <a:ext cx="9072563" cy="1258887"/>
          </a:xfrm>
          <a:prstGeom prst="rect">
            <a:avLst/>
          </a:prstGeom>
        </p:spPr>
        <p:txBody>
          <a:bodyPr/>
          <a:lstStyle/>
          <a:p>
            <a:r>
              <a:rPr lang="fr-FR"/>
              <a:t>Cliquez pour modifier le style du titre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504825" y="1763713"/>
            <a:ext cx="4459288" cy="49895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5116513" y="1763713"/>
            <a:ext cx="4460875" cy="49895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A7FF02C-2DA4-4919-A90C-57BE96B2FC85}" type="datetimeFigureOut">
              <a:rPr lang="fr-FR"/>
              <a:pPr/>
              <a:t>09/03/2022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2CDC658-404A-49B9-9898-559EFE2044AB}" type="slidenum">
              <a:rPr lang="fr-FR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04825" y="301625"/>
            <a:ext cx="3316288" cy="1279525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941763" y="301625"/>
            <a:ext cx="5635625" cy="6451600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504825" y="1581150"/>
            <a:ext cx="3316288" cy="517207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976438" y="5291138"/>
            <a:ext cx="6048375" cy="625475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976438" y="674688"/>
            <a:ext cx="6048375" cy="453707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976438" y="5916613"/>
            <a:ext cx="6048375" cy="88741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04825" y="303213"/>
            <a:ext cx="9072563" cy="1258887"/>
          </a:xfrm>
          <a:prstGeom prst="rect">
            <a:avLst/>
          </a:prstGeom>
        </p:spPr>
        <p:txBody>
          <a:bodyPr/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504825" y="1763713"/>
            <a:ext cx="9072563" cy="4989512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7310438" y="303213"/>
            <a:ext cx="2266950" cy="6450012"/>
          </a:xfrm>
          <a:prstGeom prst="rect">
            <a:avLst/>
          </a:prstGeom>
        </p:spPr>
        <p:txBody>
          <a:bodyPr vert="eaVert"/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504825" y="303213"/>
            <a:ext cx="6653213" cy="6450012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278268" y="244990"/>
            <a:ext cx="1506843" cy="3254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riangle isocèle 10"/>
          <p:cNvSpPr/>
          <p:nvPr userDrawn="1"/>
        </p:nvSpPr>
        <p:spPr>
          <a:xfrm rot="16200000">
            <a:off x="7722072" y="-879141"/>
            <a:ext cx="1479843" cy="3234334"/>
          </a:xfrm>
          <a:custGeom>
            <a:avLst/>
            <a:gdLst>
              <a:gd name="connsiteX0" fmla="*/ 0 w 7304492"/>
              <a:gd name="connsiteY0" fmla="*/ 7085811 h 7085811"/>
              <a:gd name="connsiteX1" fmla="*/ 3652246 w 7304492"/>
              <a:gd name="connsiteY1" fmla="*/ 0 h 7085811"/>
              <a:gd name="connsiteX2" fmla="*/ 7304492 w 7304492"/>
              <a:gd name="connsiteY2" fmla="*/ 7085811 h 7085811"/>
              <a:gd name="connsiteX3" fmla="*/ 0 w 7304492"/>
              <a:gd name="connsiteY3" fmla="*/ 7085811 h 7085811"/>
              <a:gd name="connsiteX0" fmla="*/ 0 w 7304492"/>
              <a:gd name="connsiteY0" fmla="*/ 7085811 h 7085811"/>
              <a:gd name="connsiteX1" fmla="*/ 3652246 w 7304492"/>
              <a:gd name="connsiteY1" fmla="*/ 0 h 7085811"/>
              <a:gd name="connsiteX2" fmla="*/ 4862555 w 7304492"/>
              <a:gd name="connsiteY2" fmla="*/ 2355029 h 7085811"/>
              <a:gd name="connsiteX3" fmla="*/ 7304492 w 7304492"/>
              <a:gd name="connsiteY3" fmla="*/ 7085811 h 7085811"/>
              <a:gd name="connsiteX4" fmla="*/ 0 w 7304492"/>
              <a:gd name="connsiteY4" fmla="*/ 7085811 h 7085811"/>
              <a:gd name="connsiteX0" fmla="*/ 0 w 7304492"/>
              <a:gd name="connsiteY0" fmla="*/ 7085811 h 7092282"/>
              <a:gd name="connsiteX1" fmla="*/ 3652246 w 7304492"/>
              <a:gd name="connsiteY1" fmla="*/ 0 h 7092282"/>
              <a:gd name="connsiteX2" fmla="*/ 4862555 w 7304492"/>
              <a:gd name="connsiteY2" fmla="*/ 2355029 h 7092282"/>
              <a:gd name="connsiteX3" fmla="*/ 7304492 w 7304492"/>
              <a:gd name="connsiteY3" fmla="*/ 7085811 h 7092282"/>
              <a:gd name="connsiteX4" fmla="*/ 4840524 w 7304492"/>
              <a:gd name="connsiteY4" fmla="*/ 7092282 h 7092282"/>
              <a:gd name="connsiteX5" fmla="*/ 0 w 7304492"/>
              <a:gd name="connsiteY5" fmla="*/ 7085811 h 7092282"/>
              <a:gd name="connsiteX0" fmla="*/ 0 w 4862555"/>
              <a:gd name="connsiteY0" fmla="*/ 7085811 h 7092282"/>
              <a:gd name="connsiteX1" fmla="*/ 3652246 w 4862555"/>
              <a:gd name="connsiteY1" fmla="*/ 0 h 7092282"/>
              <a:gd name="connsiteX2" fmla="*/ 4862555 w 4862555"/>
              <a:gd name="connsiteY2" fmla="*/ 2355029 h 7092282"/>
              <a:gd name="connsiteX3" fmla="*/ 4847730 w 4862555"/>
              <a:gd name="connsiteY3" fmla="*/ 4794303 h 7092282"/>
              <a:gd name="connsiteX4" fmla="*/ 4840524 w 4862555"/>
              <a:gd name="connsiteY4" fmla="*/ 7092282 h 7092282"/>
              <a:gd name="connsiteX5" fmla="*/ 0 w 4862555"/>
              <a:gd name="connsiteY5" fmla="*/ 7085811 h 7092282"/>
              <a:gd name="connsiteX0" fmla="*/ 0 w 4862555"/>
              <a:gd name="connsiteY0" fmla="*/ 7085811 h 7092282"/>
              <a:gd name="connsiteX1" fmla="*/ 3652246 w 4862555"/>
              <a:gd name="connsiteY1" fmla="*/ 0 h 7092282"/>
              <a:gd name="connsiteX2" fmla="*/ 4862555 w 4862555"/>
              <a:gd name="connsiteY2" fmla="*/ 2355029 h 7092282"/>
              <a:gd name="connsiteX3" fmla="*/ 4857148 w 4862555"/>
              <a:gd name="connsiteY3" fmla="*/ 4794303 h 7092282"/>
              <a:gd name="connsiteX4" fmla="*/ 4840524 w 4862555"/>
              <a:gd name="connsiteY4" fmla="*/ 7092282 h 7092282"/>
              <a:gd name="connsiteX5" fmla="*/ 0 w 4862555"/>
              <a:gd name="connsiteY5" fmla="*/ 7085811 h 7092282"/>
              <a:gd name="connsiteX0" fmla="*/ 0 w 4862555"/>
              <a:gd name="connsiteY0" fmla="*/ 7085811 h 7111136"/>
              <a:gd name="connsiteX1" fmla="*/ 3652246 w 4862555"/>
              <a:gd name="connsiteY1" fmla="*/ 0 h 7111136"/>
              <a:gd name="connsiteX2" fmla="*/ 4862555 w 4862555"/>
              <a:gd name="connsiteY2" fmla="*/ 2355029 h 7111136"/>
              <a:gd name="connsiteX3" fmla="*/ 4857148 w 4862555"/>
              <a:gd name="connsiteY3" fmla="*/ 4794303 h 7111136"/>
              <a:gd name="connsiteX4" fmla="*/ 4859360 w 4862555"/>
              <a:gd name="connsiteY4" fmla="*/ 7111136 h 7111136"/>
              <a:gd name="connsiteX5" fmla="*/ 0 w 4862555"/>
              <a:gd name="connsiteY5" fmla="*/ 7085811 h 7111136"/>
              <a:gd name="connsiteX0" fmla="*/ 0 w 4876681"/>
              <a:gd name="connsiteY0" fmla="*/ 7104665 h 7111136"/>
              <a:gd name="connsiteX1" fmla="*/ 3666372 w 4876681"/>
              <a:gd name="connsiteY1" fmla="*/ 0 h 7111136"/>
              <a:gd name="connsiteX2" fmla="*/ 4876681 w 4876681"/>
              <a:gd name="connsiteY2" fmla="*/ 2355029 h 7111136"/>
              <a:gd name="connsiteX3" fmla="*/ 4871274 w 4876681"/>
              <a:gd name="connsiteY3" fmla="*/ 4794303 h 7111136"/>
              <a:gd name="connsiteX4" fmla="*/ 4873486 w 4876681"/>
              <a:gd name="connsiteY4" fmla="*/ 7111136 h 7111136"/>
              <a:gd name="connsiteX5" fmla="*/ 0 w 4876681"/>
              <a:gd name="connsiteY5" fmla="*/ 7104665 h 7111136"/>
              <a:gd name="connsiteX0" fmla="*/ 0 w 4876681"/>
              <a:gd name="connsiteY0" fmla="*/ 7104665 h 7111136"/>
              <a:gd name="connsiteX1" fmla="*/ 3666372 w 4876681"/>
              <a:gd name="connsiteY1" fmla="*/ 0 h 7111136"/>
              <a:gd name="connsiteX2" fmla="*/ 4876681 w 4876681"/>
              <a:gd name="connsiteY2" fmla="*/ 2355029 h 7111136"/>
              <a:gd name="connsiteX3" fmla="*/ 4871274 w 4876681"/>
              <a:gd name="connsiteY3" fmla="*/ 4799016 h 7111136"/>
              <a:gd name="connsiteX4" fmla="*/ 4873486 w 4876681"/>
              <a:gd name="connsiteY4" fmla="*/ 7111136 h 7111136"/>
              <a:gd name="connsiteX5" fmla="*/ 0 w 4876681"/>
              <a:gd name="connsiteY5" fmla="*/ 7104665 h 7111136"/>
              <a:gd name="connsiteX0" fmla="*/ 0 w 4886098"/>
              <a:gd name="connsiteY0" fmla="*/ 7104665 h 7111136"/>
              <a:gd name="connsiteX1" fmla="*/ 3666372 w 4886098"/>
              <a:gd name="connsiteY1" fmla="*/ 0 h 7111136"/>
              <a:gd name="connsiteX2" fmla="*/ 4886098 w 4886098"/>
              <a:gd name="connsiteY2" fmla="*/ 2369169 h 7111136"/>
              <a:gd name="connsiteX3" fmla="*/ 4871274 w 4886098"/>
              <a:gd name="connsiteY3" fmla="*/ 4799016 h 7111136"/>
              <a:gd name="connsiteX4" fmla="*/ 4873486 w 4886098"/>
              <a:gd name="connsiteY4" fmla="*/ 7111136 h 7111136"/>
              <a:gd name="connsiteX5" fmla="*/ 0 w 4886098"/>
              <a:gd name="connsiteY5" fmla="*/ 7104665 h 7111136"/>
              <a:gd name="connsiteX0" fmla="*/ 0 w 4886098"/>
              <a:gd name="connsiteY0" fmla="*/ 7104665 h 7111136"/>
              <a:gd name="connsiteX1" fmla="*/ 3666372 w 4886098"/>
              <a:gd name="connsiteY1" fmla="*/ 0 h 7111136"/>
              <a:gd name="connsiteX2" fmla="*/ 4886098 w 4886098"/>
              <a:gd name="connsiteY2" fmla="*/ 2369169 h 7111136"/>
              <a:gd name="connsiteX3" fmla="*/ 4871274 w 4886098"/>
              <a:gd name="connsiteY3" fmla="*/ 4799016 h 7111136"/>
              <a:gd name="connsiteX4" fmla="*/ 4873486 w 4886098"/>
              <a:gd name="connsiteY4" fmla="*/ 7111136 h 7111136"/>
              <a:gd name="connsiteX5" fmla="*/ 0 w 4886098"/>
              <a:gd name="connsiteY5" fmla="*/ 7104665 h 7111136"/>
              <a:gd name="connsiteX0" fmla="*/ 0 w 4873486"/>
              <a:gd name="connsiteY0" fmla="*/ 7104665 h 7111136"/>
              <a:gd name="connsiteX1" fmla="*/ 3666372 w 4873486"/>
              <a:gd name="connsiteY1" fmla="*/ 0 h 7111136"/>
              <a:gd name="connsiteX2" fmla="*/ 4871972 w 4873486"/>
              <a:gd name="connsiteY2" fmla="*/ 2326748 h 7111136"/>
              <a:gd name="connsiteX3" fmla="*/ 4871274 w 4873486"/>
              <a:gd name="connsiteY3" fmla="*/ 4799016 h 7111136"/>
              <a:gd name="connsiteX4" fmla="*/ 4873486 w 4873486"/>
              <a:gd name="connsiteY4" fmla="*/ 7111136 h 7111136"/>
              <a:gd name="connsiteX5" fmla="*/ 0 w 4873486"/>
              <a:gd name="connsiteY5" fmla="*/ 7104665 h 7111136"/>
              <a:gd name="connsiteX0" fmla="*/ 0 w 4875163"/>
              <a:gd name="connsiteY0" fmla="*/ 7104665 h 7111136"/>
              <a:gd name="connsiteX1" fmla="*/ 3666372 w 4875163"/>
              <a:gd name="connsiteY1" fmla="*/ 0 h 7111136"/>
              <a:gd name="connsiteX2" fmla="*/ 4871972 w 4875163"/>
              <a:gd name="connsiteY2" fmla="*/ 2326748 h 7111136"/>
              <a:gd name="connsiteX3" fmla="*/ 4871274 w 4875163"/>
              <a:gd name="connsiteY3" fmla="*/ 4799016 h 7111136"/>
              <a:gd name="connsiteX4" fmla="*/ 4873486 w 4875163"/>
              <a:gd name="connsiteY4" fmla="*/ 7111136 h 7111136"/>
              <a:gd name="connsiteX5" fmla="*/ 0 w 4875163"/>
              <a:gd name="connsiteY5" fmla="*/ 7104665 h 7111136"/>
              <a:gd name="connsiteX0" fmla="*/ 0 w 4984444"/>
              <a:gd name="connsiteY0" fmla="*/ 7104665 h 7111136"/>
              <a:gd name="connsiteX1" fmla="*/ 3666372 w 4984444"/>
              <a:gd name="connsiteY1" fmla="*/ 0 h 7111136"/>
              <a:gd name="connsiteX2" fmla="*/ 4871972 w 4984444"/>
              <a:gd name="connsiteY2" fmla="*/ 2326748 h 7111136"/>
              <a:gd name="connsiteX3" fmla="*/ 4984287 w 4984444"/>
              <a:gd name="connsiteY3" fmla="*/ 4817872 h 7111136"/>
              <a:gd name="connsiteX4" fmla="*/ 4873486 w 4984444"/>
              <a:gd name="connsiteY4" fmla="*/ 7111136 h 7111136"/>
              <a:gd name="connsiteX5" fmla="*/ 0 w 4984444"/>
              <a:gd name="connsiteY5" fmla="*/ 7104665 h 7111136"/>
              <a:gd name="connsiteX0" fmla="*/ 0 w 4875164"/>
              <a:gd name="connsiteY0" fmla="*/ 7104665 h 7111136"/>
              <a:gd name="connsiteX1" fmla="*/ 3666372 w 4875164"/>
              <a:gd name="connsiteY1" fmla="*/ 0 h 7111136"/>
              <a:gd name="connsiteX2" fmla="*/ 4871972 w 4875164"/>
              <a:gd name="connsiteY2" fmla="*/ 2326748 h 7111136"/>
              <a:gd name="connsiteX3" fmla="*/ 4871276 w 4875164"/>
              <a:gd name="connsiteY3" fmla="*/ 4836728 h 7111136"/>
              <a:gd name="connsiteX4" fmla="*/ 4873486 w 4875164"/>
              <a:gd name="connsiteY4" fmla="*/ 7111136 h 7111136"/>
              <a:gd name="connsiteX5" fmla="*/ 0 w 4875164"/>
              <a:gd name="connsiteY5" fmla="*/ 7104665 h 7111136"/>
              <a:gd name="connsiteX0" fmla="*/ 0 w 4873486"/>
              <a:gd name="connsiteY0" fmla="*/ 7104665 h 7111136"/>
              <a:gd name="connsiteX1" fmla="*/ 3666372 w 4873486"/>
              <a:gd name="connsiteY1" fmla="*/ 0 h 7111136"/>
              <a:gd name="connsiteX2" fmla="*/ 4710205 w 4873486"/>
              <a:gd name="connsiteY2" fmla="*/ 2021948 h 7111136"/>
              <a:gd name="connsiteX3" fmla="*/ 4871276 w 4873486"/>
              <a:gd name="connsiteY3" fmla="*/ 4836728 h 7111136"/>
              <a:gd name="connsiteX4" fmla="*/ 4873486 w 4873486"/>
              <a:gd name="connsiteY4" fmla="*/ 7111136 h 7111136"/>
              <a:gd name="connsiteX5" fmla="*/ 0 w 4873486"/>
              <a:gd name="connsiteY5" fmla="*/ 7104665 h 7111136"/>
              <a:gd name="connsiteX0" fmla="*/ 0 w 4873486"/>
              <a:gd name="connsiteY0" fmla="*/ 7104665 h 7111136"/>
              <a:gd name="connsiteX1" fmla="*/ 3666372 w 4873486"/>
              <a:gd name="connsiteY1" fmla="*/ 0 h 7111136"/>
              <a:gd name="connsiteX2" fmla="*/ 4710205 w 4873486"/>
              <a:gd name="connsiteY2" fmla="*/ 2021948 h 7111136"/>
              <a:gd name="connsiteX3" fmla="*/ 4719025 w 4873486"/>
              <a:gd name="connsiteY3" fmla="*/ 4693853 h 7111136"/>
              <a:gd name="connsiteX4" fmla="*/ 4873486 w 4873486"/>
              <a:gd name="connsiteY4" fmla="*/ 7111136 h 7111136"/>
              <a:gd name="connsiteX5" fmla="*/ 0 w 4873486"/>
              <a:gd name="connsiteY5" fmla="*/ 7104665 h 7111136"/>
              <a:gd name="connsiteX0" fmla="*/ 0 w 4720435"/>
              <a:gd name="connsiteY0" fmla="*/ 7104665 h 7104665"/>
              <a:gd name="connsiteX1" fmla="*/ 3666372 w 4720435"/>
              <a:gd name="connsiteY1" fmla="*/ 0 h 7104665"/>
              <a:gd name="connsiteX2" fmla="*/ 4710205 w 4720435"/>
              <a:gd name="connsiteY2" fmla="*/ 2021948 h 7104665"/>
              <a:gd name="connsiteX3" fmla="*/ 4719025 w 4720435"/>
              <a:gd name="connsiteY3" fmla="*/ 4693853 h 7104665"/>
              <a:gd name="connsiteX4" fmla="*/ 4711719 w 4720435"/>
              <a:gd name="connsiteY4" fmla="*/ 5606186 h 7104665"/>
              <a:gd name="connsiteX5" fmla="*/ 0 w 4720435"/>
              <a:gd name="connsiteY5" fmla="*/ 7104665 h 7104665"/>
              <a:gd name="connsiteX0" fmla="*/ 0 w 3940147"/>
              <a:gd name="connsiteY0" fmla="*/ 5571143 h 5606186"/>
              <a:gd name="connsiteX1" fmla="*/ 2886084 w 3940147"/>
              <a:gd name="connsiteY1" fmla="*/ 0 h 5606186"/>
              <a:gd name="connsiteX2" fmla="*/ 3929917 w 3940147"/>
              <a:gd name="connsiteY2" fmla="*/ 2021948 h 5606186"/>
              <a:gd name="connsiteX3" fmla="*/ 3938737 w 3940147"/>
              <a:gd name="connsiteY3" fmla="*/ 4693853 h 5606186"/>
              <a:gd name="connsiteX4" fmla="*/ 3931431 w 3940147"/>
              <a:gd name="connsiteY4" fmla="*/ 5606186 h 5606186"/>
              <a:gd name="connsiteX5" fmla="*/ 0 w 3940147"/>
              <a:gd name="connsiteY5" fmla="*/ 5571143 h 5606186"/>
              <a:gd name="connsiteX0" fmla="*/ 0 w 3939313"/>
              <a:gd name="connsiteY0" fmla="*/ 5571143 h 5606186"/>
              <a:gd name="connsiteX1" fmla="*/ 2886084 w 3939313"/>
              <a:gd name="connsiteY1" fmla="*/ 0 h 5606186"/>
              <a:gd name="connsiteX2" fmla="*/ 3910886 w 3939313"/>
              <a:gd name="connsiteY2" fmla="*/ 2002898 h 5606186"/>
              <a:gd name="connsiteX3" fmla="*/ 3938737 w 3939313"/>
              <a:gd name="connsiteY3" fmla="*/ 4693853 h 5606186"/>
              <a:gd name="connsiteX4" fmla="*/ 3931431 w 3939313"/>
              <a:gd name="connsiteY4" fmla="*/ 5606186 h 5606186"/>
              <a:gd name="connsiteX5" fmla="*/ 0 w 3939313"/>
              <a:gd name="connsiteY5" fmla="*/ 5571143 h 5606186"/>
              <a:gd name="connsiteX0" fmla="*/ 0 w 3931431"/>
              <a:gd name="connsiteY0" fmla="*/ 5571143 h 5606186"/>
              <a:gd name="connsiteX1" fmla="*/ 2886084 w 3931431"/>
              <a:gd name="connsiteY1" fmla="*/ 0 h 5606186"/>
              <a:gd name="connsiteX2" fmla="*/ 3910886 w 3931431"/>
              <a:gd name="connsiteY2" fmla="*/ 2002898 h 5606186"/>
              <a:gd name="connsiteX3" fmla="*/ 3910192 w 3931431"/>
              <a:gd name="connsiteY3" fmla="*/ 4703381 h 5606186"/>
              <a:gd name="connsiteX4" fmla="*/ 3931431 w 3931431"/>
              <a:gd name="connsiteY4" fmla="*/ 5606186 h 5606186"/>
              <a:gd name="connsiteX5" fmla="*/ 0 w 3931431"/>
              <a:gd name="connsiteY5" fmla="*/ 5571143 h 5606186"/>
              <a:gd name="connsiteX0" fmla="*/ 0 w 3931431"/>
              <a:gd name="connsiteY0" fmla="*/ 5571143 h 5606186"/>
              <a:gd name="connsiteX1" fmla="*/ 2886084 w 3931431"/>
              <a:gd name="connsiteY1" fmla="*/ 0 h 5606186"/>
              <a:gd name="connsiteX2" fmla="*/ 3910886 w 3931431"/>
              <a:gd name="connsiteY2" fmla="*/ 2012295 h 5606186"/>
              <a:gd name="connsiteX3" fmla="*/ 3910192 w 3931431"/>
              <a:gd name="connsiteY3" fmla="*/ 4703381 h 5606186"/>
              <a:gd name="connsiteX4" fmla="*/ 3931431 w 3931431"/>
              <a:gd name="connsiteY4" fmla="*/ 5606186 h 5606186"/>
              <a:gd name="connsiteX5" fmla="*/ 0 w 3931431"/>
              <a:gd name="connsiteY5" fmla="*/ 5571143 h 5606186"/>
              <a:gd name="connsiteX0" fmla="*/ 0 w 3931431"/>
              <a:gd name="connsiteY0" fmla="*/ 5571143 h 5606186"/>
              <a:gd name="connsiteX1" fmla="*/ 2886084 w 3931431"/>
              <a:gd name="connsiteY1" fmla="*/ 0 h 5606186"/>
              <a:gd name="connsiteX2" fmla="*/ 3910886 w 3931431"/>
              <a:gd name="connsiteY2" fmla="*/ 2012295 h 5606186"/>
              <a:gd name="connsiteX3" fmla="*/ 3910192 w 3931431"/>
              <a:gd name="connsiteY3" fmla="*/ 4703381 h 5606186"/>
              <a:gd name="connsiteX4" fmla="*/ 3931431 w 3931431"/>
              <a:gd name="connsiteY4" fmla="*/ 5606186 h 5606186"/>
              <a:gd name="connsiteX5" fmla="*/ 0 w 3931431"/>
              <a:gd name="connsiteY5" fmla="*/ 5571143 h 5606186"/>
              <a:gd name="connsiteX0" fmla="*/ 0 w 3931431"/>
              <a:gd name="connsiteY0" fmla="*/ 5571143 h 5606186"/>
              <a:gd name="connsiteX1" fmla="*/ 2886084 w 3931431"/>
              <a:gd name="connsiteY1" fmla="*/ 0 h 5606186"/>
              <a:gd name="connsiteX2" fmla="*/ 3910886 w 3931431"/>
              <a:gd name="connsiteY2" fmla="*/ 2012295 h 5606186"/>
              <a:gd name="connsiteX3" fmla="*/ 3910192 w 3931431"/>
              <a:gd name="connsiteY3" fmla="*/ 4703381 h 5606186"/>
              <a:gd name="connsiteX4" fmla="*/ 3931431 w 3931431"/>
              <a:gd name="connsiteY4" fmla="*/ 5606186 h 5606186"/>
              <a:gd name="connsiteX5" fmla="*/ 0 w 3931431"/>
              <a:gd name="connsiteY5" fmla="*/ 5571143 h 5606186"/>
              <a:gd name="connsiteX0" fmla="*/ 0 w 3912966"/>
              <a:gd name="connsiteY0" fmla="*/ 5571143 h 5609320"/>
              <a:gd name="connsiteX1" fmla="*/ 2886084 w 3912966"/>
              <a:gd name="connsiteY1" fmla="*/ 0 h 5609320"/>
              <a:gd name="connsiteX2" fmla="*/ 3910886 w 3912966"/>
              <a:gd name="connsiteY2" fmla="*/ 2012295 h 5609320"/>
              <a:gd name="connsiteX3" fmla="*/ 3910192 w 3912966"/>
              <a:gd name="connsiteY3" fmla="*/ 4703381 h 5609320"/>
              <a:gd name="connsiteX4" fmla="*/ 3868863 w 3912966"/>
              <a:gd name="connsiteY4" fmla="*/ 5609320 h 5609320"/>
              <a:gd name="connsiteX5" fmla="*/ 0 w 3912966"/>
              <a:gd name="connsiteY5" fmla="*/ 5571143 h 5609320"/>
              <a:gd name="connsiteX0" fmla="*/ 0 w 3915790"/>
              <a:gd name="connsiteY0" fmla="*/ 5571143 h 5593663"/>
              <a:gd name="connsiteX1" fmla="*/ 2886084 w 3915790"/>
              <a:gd name="connsiteY1" fmla="*/ 0 h 5593663"/>
              <a:gd name="connsiteX2" fmla="*/ 3910886 w 3915790"/>
              <a:gd name="connsiteY2" fmla="*/ 2012295 h 5593663"/>
              <a:gd name="connsiteX3" fmla="*/ 3910192 w 3915790"/>
              <a:gd name="connsiteY3" fmla="*/ 4703381 h 5593663"/>
              <a:gd name="connsiteX4" fmla="*/ 3915790 w 3915790"/>
              <a:gd name="connsiteY4" fmla="*/ 5593663 h 5593663"/>
              <a:gd name="connsiteX5" fmla="*/ 0 w 3915790"/>
              <a:gd name="connsiteY5" fmla="*/ 5571143 h 5593663"/>
              <a:gd name="connsiteX0" fmla="*/ 0 w 3916271"/>
              <a:gd name="connsiteY0" fmla="*/ 5571143 h 5593663"/>
              <a:gd name="connsiteX1" fmla="*/ 2886084 w 3916271"/>
              <a:gd name="connsiteY1" fmla="*/ 0 h 5593663"/>
              <a:gd name="connsiteX2" fmla="*/ 3910886 w 3916271"/>
              <a:gd name="connsiteY2" fmla="*/ 2012295 h 5593663"/>
              <a:gd name="connsiteX3" fmla="*/ 3910192 w 3916271"/>
              <a:gd name="connsiteY3" fmla="*/ 4703381 h 5593663"/>
              <a:gd name="connsiteX4" fmla="*/ 3915790 w 3916271"/>
              <a:gd name="connsiteY4" fmla="*/ 5593663 h 5593663"/>
              <a:gd name="connsiteX5" fmla="*/ 0 w 3916271"/>
              <a:gd name="connsiteY5" fmla="*/ 5571143 h 5593663"/>
              <a:gd name="connsiteX0" fmla="*/ 0 w 3923683"/>
              <a:gd name="connsiteY0" fmla="*/ 5571143 h 5593663"/>
              <a:gd name="connsiteX1" fmla="*/ 2886084 w 3923683"/>
              <a:gd name="connsiteY1" fmla="*/ 0 h 5593663"/>
              <a:gd name="connsiteX2" fmla="*/ 3910886 w 3923683"/>
              <a:gd name="connsiteY2" fmla="*/ 2012295 h 5593663"/>
              <a:gd name="connsiteX3" fmla="*/ 3922709 w 3923683"/>
              <a:gd name="connsiteY3" fmla="*/ 4693990 h 5593663"/>
              <a:gd name="connsiteX4" fmla="*/ 3915790 w 3923683"/>
              <a:gd name="connsiteY4" fmla="*/ 5593663 h 5593663"/>
              <a:gd name="connsiteX5" fmla="*/ 0 w 3923683"/>
              <a:gd name="connsiteY5" fmla="*/ 5571143 h 5593663"/>
              <a:gd name="connsiteX0" fmla="*/ 0 w 3923683"/>
              <a:gd name="connsiteY0" fmla="*/ 5571143 h 5593663"/>
              <a:gd name="connsiteX1" fmla="*/ 2886084 w 3923683"/>
              <a:gd name="connsiteY1" fmla="*/ 0 h 5593663"/>
              <a:gd name="connsiteX2" fmla="*/ 3910886 w 3923683"/>
              <a:gd name="connsiteY2" fmla="*/ 2012295 h 5593663"/>
              <a:gd name="connsiteX3" fmla="*/ 3922709 w 3923683"/>
              <a:gd name="connsiteY3" fmla="*/ 4693990 h 5593663"/>
              <a:gd name="connsiteX4" fmla="*/ 3915790 w 3923683"/>
              <a:gd name="connsiteY4" fmla="*/ 5593663 h 5593663"/>
              <a:gd name="connsiteX5" fmla="*/ 0 w 3923683"/>
              <a:gd name="connsiteY5" fmla="*/ 5571143 h 5593663"/>
              <a:gd name="connsiteX0" fmla="*/ 0 w 3922709"/>
              <a:gd name="connsiteY0" fmla="*/ 5571143 h 5593663"/>
              <a:gd name="connsiteX1" fmla="*/ 2886084 w 3922709"/>
              <a:gd name="connsiteY1" fmla="*/ 0 h 5593663"/>
              <a:gd name="connsiteX2" fmla="*/ 3910886 w 3922709"/>
              <a:gd name="connsiteY2" fmla="*/ 2012295 h 5593663"/>
              <a:gd name="connsiteX3" fmla="*/ 3922709 w 3922709"/>
              <a:gd name="connsiteY3" fmla="*/ 4693990 h 5593663"/>
              <a:gd name="connsiteX4" fmla="*/ 3915790 w 3922709"/>
              <a:gd name="connsiteY4" fmla="*/ 5593663 h 5593663"/>
              <a:gd name="connsiteX5" fmla="*/ 0 w 3922709"/>
              <a:gd name="connsiteY5" fmla="*/ 5571143 h 5593663"/>
              <a:gd name="connsiteX0" fmla="*/ 0 w 3922709"/>
              <a:gd name="connsiteY0" fmla="*/ 5571143 h 5593663"/>
              <a:gd name="connsiteX1" fmla="*/ 2886084 w 3922709"/>
              <a:gd name="connsiteY1" fmla="*/ 0 h 5593663"/>
              <a:gd name="connsiteX2" fmla="*/ 3910886 w 3922709"/>
              <a:gd name="connsiteY2" fmla="*/ 2012295 h 5593663"/>
              <a:gd name="connsiteX3" fmla="*/ 3922709 w 3922709"/>
              <a:gd name="connsiteY3" fmla="*/ 4693990 h 5593663"/>
              <a:gd name="connsiteX4" fmla="*/ 3915790 w 3922709"/>
              <a:gd name="connsiteY4" fmla="*/ 5593663 h 5593663"/>
              <a:gd name="connsiteX5" fmla="*/ 0 w 3922709"/>
              <a:gd name="connsiteY5" fmla="*/ 5571143 h 5593663"/>
              <a:gd name="connsiteX0" fmla="*/ 0 w 3919583"/>
              <a:gd name="connsiteY0" fmla="*/ 5571143 h 5593663"/>
              <a:gd name="connsiteX1" fmla="*/ 2886084 w 3919583"/>
              <a:gd name="connsiteY1" fmla="*/ 0 h 5593663"/>
              <a:gd name="connsiteX2" fmla="*/ 3910886 w 3919583"/>
              <a:gd name="connsiteY2" fmla="*/ 2012295 h 5593663"/>
              <a:gd name="connsiteX3" fmla="*/ 3919583 w 3919583"/>
              <a:gd name="connsiteY3" fmla="*/ 4687730 h 5593663"/>
              <a:gd name="connsiteX4" fmla="*/ 3915790 w 3919583"/>
              <a:gd name="connsiteY4" fmla="*/ 5593663 h 5593663"/>
              <a:gd name="connsiteX5" fmla="*/ 0 w 3919583"/>
              <a:gd name="connsiteY5" fmla="*/ 5571143 h 5593663"/>
              <a:gd name="connsiteX0" fmla="*/ 0 w 3919583"/>
              <a:gd name="connsiteY0" fmla="*/ 5571143 h 5593663"/>
              <a:gd name="connsiteX1" fmla="*/ 2886084 w 3919583"/>
              <a:gd name="connsiteY1" fmla="*/ 0 h 5593663"/>
              <a:gd name="connsiteX2" fmla="*/ 3910886 w 3919583"/>
              <a:gd name="connsiteY2" fmla="*/ 2012295 h 5593663"/>
              <a:gd name="connsiteX3" fmla="*/ 3919583 w 3919583"/>
              <a:gd name="connsiteY3" fmla="*/ 4687730 h 5593663"/>
              <a:gd name="connsiteX4" fmla="*/ 3915790 w 3919583"/>
              <a:gd name="connsiteY4" fmla="*/ 5593663 h 5593663"/>
              <a:gd name="connsiteX5" fmla="*/ 0 w 3919583"/>
              <a:gd name="connsiteY5" fmla="*/ 5571143 h 5593663"/>
              <a:gd name="connsiteX0" fmla="*/ 0 w 3919583"/>
              <a:gd name="connsiteY0" fmla="*/ 5571143 h 5593663"/>
              <a:gd name="connsiteX1" fmla="*/ 2886084 w 3919583"/>
              <a:gd name="connsiteY1" fmla="*/ 0 h 5593663"/>
              <a:gd name="connsiteX2" fmla="*/ 3910886 w 3919583"/>
              <a:gd name="connsiteY2" fmla="*/ 2012295 h 5593663"/>
              <a:gd name="connsiteX3" fmla="*/ 3919583 w 3919583"/>
              <a:gd name="connsiteY3" fmla="*/ 4687730 h 5593663"/>
              <a:gd name="connsiteX4" fmla="*/ 3915790 w 3919583"/>
              <a:gd name="connsiteY4" fmla="*/ 5593663 h 5593663"/>
              <a:gd name="connsiteX5" fmla="*/ 0 w 3919583"/>
              <a:gd name="connsiteY5" fmla="*/ 5571143 h 5593663"/>
              <a:gd name="connsiteX0" fmla="*/ 0 w 3919583"/>
              <a:gd name="connsiteY0" fmla="*/ 5571143 h 5593663"/>
              <a:gd name="connsiteX1" fmla="*/ 2886084 w 3919583"/>
              <a:gd name="connsiteY1" fmla="*/ 0 h 5593663"/>
              <a:gd name="connsiteX2" fmla="*/ 3914014 w 3919583"/>
              <a:gd name="connsiteY2" fmla="*/ 2024821 h 5593663"/>
              <a:gd name="connsiteX3" fmla="*/ 3919583 w 3919583"/>
              <a:gd name="connsiteY3" fmla="*/ 4687730 h 5593663"/>
              <a:gd name="connsiteX4" fmla="*/ 3915790 w 3919583"/>
              <a:gd name="connsiteY4" fmla="*/ 5593663 h 5593663"/>
              <a:gd name="connsiteX5" fmla="*/ 0 w 3919583"/>
              <a:gd name="connsiteY5" fmla="*/ 5571143 h 5593663"/>
              <a:gd name="connsiteX0" fmla="*/ 0 w 3919583"/>
              <a:gd name="connsiteY0" fmla="*/ 5571143 h 5593663"/>
              <a:gd name="connsiteX1" fmla="*/ 2886084 w 3919583"/>
              <a:gd name="connsiteY1" fmla="*/ 0 h 5593663"/>
              <a:gd name="connsiteX2" fmla="*/ 3914014 w 3919583"/>
              <a:gd name="connsiteY2" fmla="*/ 2024821 h 5593663"/>
              <a:gd name="connsiteX3" fmla="*/ 3919583 w 3919583"/>
              <a:gd name="connsiteY3" fmla="*/ 4687730 h 5593663"/>
              <a:gd name="connsiteX4" fmla="*/ 3915790 w 3919583"/>
              <a:gd name="connsiteY4" fmla="*/ 5593663 h 5593663"/>
              <a:gd name="connsiteX5" fmla="*/ 0 w 3919583"/>
              <a:gd name="connsiteY5" fmla="*/ 5571143 h 5593663"/>
              <a:gd name="connsiteX0" fmla="*/ 0 w 3919583"/>
              <a:gd name="connsiteY0" fmla="*/ 4148574 h 4171094"/>
              <a:gd name="connsiteX1" fmla="*/ 2153516 w 3919583"/>
              <a:gd name="connsiteY1" fmla="*/ 0 h 4171094"/>
              <a:gd name="connsiteX2" fmla="*/ 3914014 w 3919583"/>
              <a:gd name="connsiteY2" fmla="*/ 602252 h 4171094"/>
              <a:gd name="connsiteX3" fmla="*/ 3919583 w 3919583"/>
              <a:gd name="connsiteY3" fmla="*/ 3265161 h 4171094"/>
              <a:gd name="connsiteX4" fmla="*/ 3915790 w 3919583"/>
              <a:gd name="connsiteY4" fmla="*/ 4171094 h 4171094"/>
              <a:gd name="connsiteX5" fmla="*/ 0 w 3919583"/>
              <a:gd name="connsiteY5" fmla="*/ 4148574 h 4171094"/>
              <a:gd name="connsiteX0" fmla="*/ 0 w 3919583"/>
              <a:gd name="connsiteY0" fmla="*/ 4148574 h 4171094"/>
              <a:gd name="connsiteX1" fmla="*/ 2153516 w 3919583"/>
              <a:gd name="connsiteY1" fmla="*/ 0 h 4171094"/>
              <a:gd name="connsiteX2" fmla="*/ 2170505 w 3919583"/>
              <a:gd name="connsiteY2" fmla="*/ 1892836 h 4171094"/>
              <a:gd name="connsiteX3" fmla="*/ 3919583 w 3919583"/>
              <a:gd name="connsiteY3" fmla="*/ 3265161 h 4171094"/>
              <a:gd name="connsiteX4" fmla="*/ 3915790 w 3919583"/>
              <a:gd name="connsiteY4" fmla="*/ 4171094 h 4171094"/>
              <a:gd name="connsiteX5" fmla="*/ 0 w 3919583"/>
              <a:gd name="connsiteY5" fmla="*/ 4148574 h 4171094"/>
              <a:gd name="connsiteX0" fmla="*/ 0 w 3915793"/>
              <a:gd name="connsiteY0" fmla="*/ 4148574 h 4171094"/>
              <a:gd name="connsiteX1" fmla="*/ 2153516 w 3915793"/>
              <a:gd name="connsiteY1" fmla="*/ 0 h 4171094"/>
              <a:gd name="connsiteX2" fmla="*/ 2170505 w 3915793"/>
              <a:gd name="connsiteY2" fmla="*/ 1892836 h 4171094"/>
              <a:gd name="connsiteX3" fmla="*/ 2190725 w 3915793"/>
              <a:gd name="connsiteY3" fmla="*/ 3265165 h 4171094"/>
              <a:gd name="connsiteX4" fmla="*/ 3915790 w 3915793"/>
              <a:gd name="connsiteY4" fmla="*/ 4171094 h 4171094"/>
              <a:gd name="connsiteX5" fmla="*/ 0 w 3915793"/>
              <a:gd name="connsiteY5" fmla="*/ 4148574 h 4171094"/>
              <a:gd name="connsiteX0" fmla="*/ 0 w 3963302"/>
              <a:gd name="connsiteY0" fmla="*/ 4148574 h 4171094"/>
              <a:gd name="connsiteX1" fmla="*/ 2153516 w 3963302"/>
              <a:gd name="connsiteY1" fmla="*/ 0 h 4171094"/>
              <a:gd name="connsiteX2" fmla="*/ 2170505 w 3963302"/>
              <a:gd name="connsiteY2" fmla="*/ 1892836 h 4171094"/>
              <a:gd name="connsiteX3" fmla="*/ 3915790 w 3963302"/>
              <a:gd name="connsiteY3" fmla="*/ 4171094 h 4171094"/>
              <a:gd name="connsiteX4" fmla="*/ 0 w 3963302"/>
              <a:gd name="connsiteY4" fmla="*/ 4148574 h 4171094"/>
              <a:gd name="connsiteX0" fmla="*/ 0 w 3971475"/>
              <a:gd name="connsiteY0" fmla="*/ 4148574 h 4171094"/>
              <a:gd name="connsiteX1" fmla="*/ 2153516 w 3971475"/>
              <a:gd name="connsiteY1" fmla="*/ 0 h 4171094"/>
              <a:gd name="connsiteX2" fmla="*/ 3915790 w 3971475"/>
              <a:gd name="connsiteY2" fmla="*/ 4171094 h 4171094"/>
              <a:gd name="connsiteX3" fmla="*/ 0 w 3971475"/>
              <a:gd name="connsiteY3" fmla="*/ 4148574 h 4171094"/>
              <a:gd name="connsiteX0" fmla="*/ 0 w 2530710"/>
              <a:gd name="connsiteY0" fmla="*/ 4148574 h 4171098"/>
              <a:gd name="connsiteX1" fmla="*/ 2153516 w 2530710"/>
              <a:gd name="connsiteY1" fmla="*/ 0 h 4171098"/>
              <a:gd name="connsiteX2" fmla="*/ 2128327 w 2530710"/>
              <a:gd name="connsiteY2" fmla="*/ 4171098 h 4171098"/>
              <a:gd name="connsiteX3" fmla="*/ 0 w 2530710"/>
              <a:gd name="connsiteY3" fmla="*/ 4148574 h 4171098"/>
              <a:gd name="connsiteX0" fmla="*/ 0 w 2438750"/>
              <a:gd name="connsiteY0" fmla="*/ 4148574 h 4171098"/>
              <a:gd name="connsiteX1" fmla="*/ 2153516 w 2438750"/>
              <a:gd name="connsiteY1" fmla="*/ 0 h 4171098"/>
              <a:gd name="connsiteX2" fmla="*/ 2128327 w 2438750"/>
              <a:gd name="connsiteY2" fmla="*/ 4171098 h 4171098"/>
              <a:gd name="connsiteX3" fmla="*/ 0 w 2438750"/>
              <a:gd name="connsiteY3" fmla="*/ 4148574 h 4171098"/>
              <a:gd name="connsiteX0" fmla="*/ 0 w 2153516"/>
              <a:gd name="connsiteY0" fmla="*/ 4148574 h 4171098"/>
              <a:gd name="connsiteX1" fmla="*/ 2153516 w 2153516"/>
              <a:gd name="connsiteY1" fmla="*/ 0 h 4171098"/>
              <a:gd name="connsiteX2" fmla="*/ 2128327 w 2153516"/>
              <a:gd name="connsiteY2" fmla="*/ 4171098 h 4171098"/>
              <a:gd name="connsiteX3" fmla="*/ 0 w 2153516"/>
              <a:gd name="connsiteY3" fmla="*/ 4148574 h 4171098"/>
              <a:gd name="connsiteX0" fmla="*/ 0 w 2155023"/>
              <a:gd name="connsiteY0" fmla="*/ 4148574 h 4171098"/>
              <a:gd name="connsiteX1" fmla="*/ 2153516 w 2155023"/>
              <a:gd name="connsiteY1" fmla="*/ 0 h 4171098"/>
              <a:gd name="connsiteX2" fmla="*/ 2128327 w 2155023"/>
              <a:gd name="connsiteY2" fmla="*/ 4171098 h 4171098"/>
              <a:gd name="connsiteX3" fmla="*/ 0 w 2155023"/>
              <a:gd name="connsiteY3" fmla="*/ 4148574 h 4171098"/>
              <a:gd name="connsiteX0" fmla="*/ 0 w 2161634"/>
              <a:gd name="connsiteY0" fmla="*/ 4148574 h 4171098"/>
              <a:gd name="connsiteX1" fmla="*/ 2153516 w 2161634"/>
              <a:gd name="connsiteY1" fmla="*/ 0 h 4171098"/>
              <a:gd name="connsiteX2" fmla="*/ 2157630 w 2161634"/>
              <a:gd name="connsiteY2" fmla="*/ 4171098 h 4171098"/>
              <a:gd name="connsiteX3" fmla="*/ 0 w 2161634"/>
              <a:gd name="connsiteY3" fmla="*/ 4148574 h 4171098"/>
              <a:gd name="connsiteX0" fmla="*/ 0 w 2161634"/>
              <a:gd name="connsiteY0" fmla="*/ 4163240 h 4171098"/>
              <a:gd name="connsiteX1" fmla="*/ 2153516 w 2161634"/>
              <a:gd name="connsiteY1" fmla="*/ 0 h 4171098"/>
              <a:gd name="connsiteX2" fmla="*/ 2157630 w 2161634"/>
              <a:gd name="connsiteY2" fmla="*/ 4171098 h 4171098"/>
              <a:gd name="connsiteX3" fmla="*/ 0 w 2161634"/>
              <a:gd name="connsiteY3" fmla="*/ 4163240 h 4171098"/>
              <a:gd name="connsiteX0" fmla="*/ 0 w 2168034"/>
              <a:gd name="connsiteY0" fmla="*/ 4174397 h 4182255"/>
              <a:gd name="connsiteX1" fmla="*/ 2164660 w 2168034"/>
              <a:gd name="connsiteY1" fmla="*/ 0 h 4182255"/>
              <a:gd name="connsiteX2" fmla="*/ 2157630 w 2168034"/>
              <a:gd name="connsiteY2" fmla="*/ 4182255 h 4182255"/>
              <a:gd name="connsiteX3" fmla="*/ 0 w 2168034"/>
              <a:gd name="connsiteY3" fmla="*/ 4174397 h 4182255"/>
              <a:gd name="connsiteX0" fmla="*/ 0 w 2164660"/>
              <a:gd name="connsiteY0" fmla="*/ 4174397 h 4182255"/>
              <a:gd name="connsiteX1" fmla="*/ 2164660 w 2164660"/>
              <a:gd name="connsiteY1" fmla="*/ 0 h 4182255"/>
              <a:gd name="connsiteX2" fmla="*/ 2157630 w 2164660"/>
              <a:gd name="connsiteY2" fmla="*/ 4182255 h 4182255"/>
              <a:gd name="connsiteX3" fmla="*/ 0 w 2164660"/>
              <a:gd name="connsiteY3" fmla="*/ 4174397 h 4182255"/>
              <a:gd name="connsiteX0" fmla="*/ 0 w 2166133"/>
              <a:gd name="connsiteY0" fmla="*/ 4174397 h 4182255"/>
              <a:gd name="connsiteX1" fmla="*/ 2164660 w 2166133"/>
              <a:gd name="connsiteY1" fmla="*/ 0 h 4182255"/>
              <a:gd name="connsiteX2" fmla="*/ 2163203 w 2166133"/>
              <a:gd name="connsiteY2" fmla="*/ 4182255 h 4182255"/>
              <a:gd name="connsiteX3" fmla="*/ 0 w 2166133"/>
              <a:gd name="connsiteY3" fmla="*/ 4174397 h 4182255"/>
              <a:gd name="connsiteX0" fmla="*/ 0 w 2164660"/>
              <a:gd name="connsiteY0" fmla="*/ 4174397 h 4182255"/>
              <a:gd name="connsiteX1" fmla="*/ 2164660 w 2164660"/>
              <a:gd name="connsiteY1" fmla="*/ 0 h 4182255"/>
              <a:gd name="connsiteX2" fmla="*/ 2163203 w 2164660"/>
              <a:gd name="connsiteY2" fmla="*/ 4182255 h 4182255"/>
              <a:gd name="connsiteX3" fmla="*/ 0 w 2164660"/>
              <a:gd name="connsiteY3" fmla="*/ 4174397 h 4182255"/>
              <a:gd name="connsiteX0" fmla="*/ 0 w 2164660"/>
              <a:gd name="connsiteY0" fmla="*/ 4174397 h 4187832"/>
              <a:gd name="connsiteX1" fmla="*/ 2164660 w 2164660"/>
              <a:gd name="connsiteY1" fmla="*/ 0 h 4187832"/>
              <a:gd name="connsiteX2" fmla="*/ 2163203 w 2164660"/>
              <a:gd name="connsiteY2" fmla="*/ 4187832 h 4187832"/>
              <a:gd name="connsiteX3" fmla="*/ 0 w 2164660"/>
              <a:gd name="connsiteY3" fmla="*/ 4174397 h 4187832"/>
              <a:gd name="connsiteX0" fmla="*/ 0 w 2165734"/>
              <a:gd name="connsiteY0" fmla="*/ 4174397 h 4187832"/>
              <a:gd name="connsiteX1" fmla="*/ 2164660 w 2165734"/>
              <a:gd name="connsiteY1" fmla="*/ 0 h 4187832"/>
              <a:gd name="connsiteX2" fmla="*/ 2163203 w 2165734"/>
              <a:gd name="connsiteY2" fmla="*/ 4187832 h 4187832"/>
              <a:gd name="connsiteX3" fmla="*/ 0 w 2165734"/>
              <a:gd name="connsiteY3" fmla="*/ 4174397 h 41878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165734" h="4187832">
                <a:moveTo>
                  <a:pt x="0" y="4174397"/>
                </a:moveTo>
                <a:lnTo>
                  <a:pt x="2164660" y="0"/>
                </a:lnTo>
                <a:cubicBezTo>
                  <a:pt x="2167064" y="1400325"/>
                  <a:pt x="2164923" y="2810636"/>
                  <a:pt x="2163203" y="4187832"/>
                </a:cubicBezTo>
                <a:lnTo>
                  <a:pt x="0" y="4174397"/>
                </a:lnTo>
                <a:close/>
              </a:path>
            </a:pathLst>
          </a:custGeom>
          <a:gradFill flip="none" rotWithShape="1">
            <a:gsLst>
              <a:gs pos="91000">
                <a:srgbClr val="004D6F">
                  <a:alpha val="53000"/>
                </a:srgbClr>
              </a:gs>
              <a:gs pos="1000">
                <a:schemeClr val="bg1">
                  <a:alpha val="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0794" tIns="50397" rIns="100794" bIns="50397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b="0" dirty="0"/>
              <a:t> </a:t>
            </a:r>
          </a:p>
        </p:txBody>
      </p:sp>
      <p:sp>
        <p:nvSpPr>
          <p:cNvPr id="7" name="Triangle isocèle 7"/>
          <p:cNvSpPr/>
          <p:nvPr userDrawn="1"/>
        </p:nvSpPr>
        <p:spPr>
          <a:xfrm rot="16200000">
            <a:off x="9277055" y="-203553"/>
            <a:ext cx="597584" cy="1011121"/>
          </a:xfrm>
          <a:custGeom>
            <a:avLst/>
            <a:gdLst>
              <a:gd name="connsiteX0" fmla="*/ 0 w 4540840"/>
              <a:gd name="connsiteY0" fmla="*/ 4404897 h 4404897"/>
              <a:gd name="connsiteX1" fmla="*/ 2270420 w 4540840"/>
              <a:gd name="connsiteY1" fmla="*/ 0 h 4404897"/>
              <a:gd name="connsiteX2" fmla="*/ 4540840 w 4540840"/>
              <a:gd name="connsiteY2" fmla="*/ 4404897 h 4404897"/>
              <a:gd name="connsiteX3" fmla="*/ 0 w 4540840"/>
              <a:gd name="connsiteY3" fmla="*/ 4404897 h 4404897"/>
              <a:gd name="connsiteX0" fmla="*/ 0 w 4540840"/>
              <a:gd name="connsiteY0" fmla="*/ 4404897 h 4404897"/>
              <a:gd name="connsiteX1" fmla="*/ 2270420 w 4540840"/>
              <a:gd name="connsiteY1" fmla="*/ 0 h 4404897"/>
              <a:gd name="connsiteX2" fmla="*/ 2933997 w 4540840"/>
              <a:gd name="connsiteY2" fmla="*/ 1284148 h 4404897"/>
              <a:gd name="connsiteX3" fmla="*/ 4540840 w 4540840"/>
              <a:gd name="connsiteY3" fmla="*/ 4404897 h 4404897"/>
              <a:gd name="connsiteX4" fmla="*/ 0 w 4540840"/>
              <a:gd name="connsiteY4" fmla="*/ 4404897 h 4404897"/>
              <a:gd name="connsiteX0" fmla="*/ 0 w 4540840"/>
              <a:gd name="connsiteY0" fmla="*/ 4404897 h 4404897"/>
              <a:gd name="connsiteX1" fmla="*/ 2270420 w 4540840"/>
              <a:gd name="connsiteY1" fmla="*/ 0 h 4404897"/>
              <a:gd name="connsiteX2" fmla="*/ 2933997 w 4540840"/>
              <a:gd name="connsiteY2" fmla="*/ 1284148 h 4404897"/>
              <a:gd name="connsiteX3" fmla="*/ 4540840 w 4540840"/>
              <a:gd name="connsiteY3" fmla="*/ 4404897 h 4404897"/>
              <a:gd name="connsiteX4" fmla="*/ 2933996 w 4540840"/>
              <a:gd name="connsiteY4" fmla="*/ 4404420 h 4404897"/>
              <a:gd name="connsiteX5" fmla="*/ 0 w 4540840"/>
              <a:gd name="connsiteY5" fmla="*/ 4404897 h 4404897"/>
              <a:gd name="connsiteX0" fmla="*/ 0 w 2933997"/>
              <a:gd name="connsiteY0" fmla="*/ 4404897 h 4404897"/>
              <a:gd name="connsiteX1" fmla="*/ 2270420 w 2933997"/>
              <a:gd name="connsiteY1" fmla="*/ 0 h 4404897"/>
              <a:gd name="connsiteX2" fmla="*/ 2933997 w 2933997"/>
              <a:gd name="connsiteY2" fmla="*/ 1284148 h 4404897"/>
              <a:gd name="connsiteX3" fmla="*/ 2933573 w 2933997"/>
              <a:gd name="connsiteY3" fmla="*/ 3532921 h 4404897"/>
              <a:gd name="connsiteX4" fmla="*/ 2933996 w 2933997"/>
              <a:gd name="connsiteY4" fmla="*/ 4404420 h 4404897"/>
              <a:gd name="connsiteX5" fmla="*/ 0 w 2933997"/>
              <a:gd name="connsiteY5" fmla="*/ 4404897 h 44048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933997" h="4404897">
                <a:moveTo>
                  <a:pt x="0" y="4404897"/>
                </a:moveTo>
                <a:lnTo>
                  <a:pt x="2270420" y="0"/>
                </a:lnTo>
                <a:cubicBezTo>
                  <a:pt x="2493183" y="426477"/>
                  <a:pt x="2711234" y="857671"/>
                  <a:pt x="2933997" y="1284148"/>
                </a:cubicBezTo>
                <a:cubicBezTo>
                  <a:pt x="2933856" y="2033739"/>
                  <a:pt x="2933714" y="2783330"/>
                  <a:pt x="2933573" y="3532921"/>
                </a:cubicBezTo>
                <a:lnTo>
                  <a:pt x="2933996" y="4404420"/>
                </a:lnTo>
                <a:lnTo>
                  <a:pt x="0" y="4404897"/>
                </a:lnTo>
                <a:close/>
              </a:path>
            </a:pathLst>
          </a:custGeom>
          <a:gradFill flip="none" rotWithShape="1">
            <a:gsLst>
              <a:gs pos="91000">
                <a:srgbClr val="004D6F">
                  <a:alpha val="63000"/>
                </a:srgbClr>
              </a:gs>
              <a:gs pos="1000">
                <a:schemeClr val="bg1">
                  <a:alpha val="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0794" tIns="50397" rIns="100794" bIns="50397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b="0" dirty="0"/>
              <a:t> </a:t>
            </a:r>
          </a:p>
        </p:txBody>
      </p:sp>
      <p:sp>
        <p:nvSpPr>
          <p:cNvPr id="8" name="Triangle isocèle 7"/>
          <p:cNvSpPr/>
          <p:nvPr userDrawn="1"/>
        </p:nvSpPr>
        <p:spPr>
          <a:xfrm rot="16200000">
            <a:off x="9360551" y="10704"/>
            <a:ext cx="687343" cy="754366"/>
          </a:xfrm>
          <a:prstGeom prst="triangle">
            <a:avLst/>
          </a:prstGeom>
          <a:gradFill flip="none" rotWithShape="1">
            <a:gsLst>
              <a:gs pos="81000">
                <a:srgbClr val="004D6F">
                  <a:alpha val="48000"/>
                </a:srgbClr>
              </a:gs>
              <a:gs pos="27000">
                <a:schemeClr val="bg1">
                  <a:alpha val="0"/>
                </a:schemeClr>
              </a:gs>
            </a:gsLst>
            <a:lin ang="81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0794" tIns="50397" rIns="100794" bIns="50397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b="0" dirty="0"/>
              <a:t> </a:t>
            </a:r>
          </a:p>
        </p:txBody>
      </p:sp>
      <p:pic>
        <p:nvPicPr>
          <p:cNvPr id="9" name="Picture 4" descr="S:\serv_com\01_CHARTE-INSA-Rennes\2014\08_Modèles-PPT\Triangle-bas.eps"/>
          <p:cNvPicPr>
            <a:picLocks noChangeAspect="1" noChangeArrowheads="1"/>
          </p:cNvPicPr>
          <p:nvPr userDrawn="1"/>
        </p:nvPicPr>
        <p:blipFill>
          <a:blip r:embed="rId3"/>
          <a:srcRect b="42645"/>
          <a:stretch>
            <a:fillRect/>
          </a:stretch>
        </p:blipFill>
        <p:spPr bwMode="auto">
          <a:xfrm>
            <a:off x="1785111" y="7291938"/>
            <a:ext cx="1111319" cy="267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Espace réservé du contenu 2"/>
          <p:cNvSpPr>
            <a:spLocks noGrp="1"/>
          </p:cNvSpPr>
          <p:nvPr>
            <p:ph idx="1"/>
          </p:nvPr>
        </p:nvSpPr>
        <p:spPr>
          <a:xfrm>
            <a:off x="416314" y="1469991"/>
            <a:ext cx="9287907" cy="5167364"/>
          </a:xfrm>
          <a:prstGeom prst="rect">
            <a:avLst/>
          </a:prstGeom>
        </p:spPr>
        <p:txBody>
          <a:bodyPr lIns="100794" tIns="50397" rIns="100794" bIns="50397"/>
          <a:lstStyle>
            <a:lvl1pPr>
              <a:lnSpc>
                <a:spcPct val="150000"/>
              </a:lnSpc>
              <a:defRPr sz="18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503972" indent="0">
              <a:lnSpc>
                <a:spcPct val="150000"/>
              </a:lnSpc>
              <a:buNone/>
              <a:defRPr sz="1500" baseline="0">
                <a:solidFill>
                  <a:srgbClr val="004D6F"/>
                </a:solidFill>
                <a:latin typeface="Arial" pitchFamily="34" charset="0"/>
                <a:cs typeface="Arial" pitchFamily="34" charset="0"/>
              </a:defRPr>
            </a:lvl2pPr>
            <a:lvl3pPr marL="1007943" indent="0">
              <a:lnSpc>
                <a:spcPct val="150000"/>
              </a:lnSpc>
              <a:spcBef>
                <a:spcPts val="2646"/>
              </a:spcBef>
              <a:buNone/>
              <a:defRPr sz="2000">
                <a:solidFill>
                  <a:srgbClr val="587F8E"/>
                </a:solidFill>
                <a:latin typeface="Arial" pitchFamily="34" charset="0"/>
                <a:cs typeface="Arial" pitchFamily="34" charset="0"/>
              </a:defRPr>
            </a:lvl3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16" name="Titre 11"/>
          <p:cNvSpPr>
            <a:spLocks noGrp="1"/>
          </p:cNvSpPr>
          <p:nvPr>
            <p:ph type="title"/>
          </p:nvPr>
        </p:nvSpPr>
        <p:spPr>
          <a:xfrm>
            <a:off x="2817565" y="7246483"/>
            <a:ext cx="6231070" cy="264002"/>
          </a:xfrm>
          <a:prstGeom prst="rect">
            <a:avLst/>
          </a:prstGeom>
        </p:spPr>
        <p:txBody>
          <a:bodyPr lIns="100794" tIns="50397" rIns="100794" bIns="50397" anchor="ctr"/>
          <a:lstStyle>
            <a:lvl1pPr algn="l">
              <a:defRPr sz="1200" b="0" baseline="0">
                <a:solidFill>
                  <a:srgbClr val="B2B2B2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fr-FR" dirty="0"/>
          </a:p>
        </p:txBody>
      </p:sp>
      <p:sp>
        <p:nvSpPr>
          <p:cNvPr id="17" name="Espace réservé du texte 12"/>
          <p:cNvSpPr>
            <a:spLocks noGrp="1"/>
          </p:cNvSpPr>
          <p:nvPr>
            <p:ph type="body" sz="quarter" idx="13"/>
          </p:nvPr>
        </p:nvSpPr>
        <p:spPr>
          <a:xfrm>
            <a:off x="2023728" y="134402"/>
            <a:ext cx="5080564" cy="466399"/>
          </a:xfrm>
          <a:prstGeom prst="rect">
            <a:avLst/>
          </a:prstGeom>
        </p:spPr>
        <p:txBody>
          <a:bodyPr lIns="100794" tIns="50397" rIns="100794" bIns="50397"/>
          <a:lstStyle>
            <a:lvl1pPr marL="0" indent="0" algn="r">
              <a:buFontTx/>
              <a:buNone/>
              <a:defRPr sz="1800" b="1" baseline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791607389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278268" y="244990"/>
            <a:ext cx="1506843" cy="3254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riangle isocèle 10"/>
          <p:cNvSpPr/>
          <p:nvPr userDrawn="1"/>
        </p:nvSpPr>
        <p:spPr>
          <a:xfrm rot="16200000">
            <a:off x="7722072" y="-879141"/>
            <a:ext cx="1479843" cy="3234334"/>
          </a:xfrm>
          <a:custGeom>
            <a:avLst/>
            <a:gdLst>
              <a:gd name="connsiteX0" fmla="*/ 0 w 7304492"/>
              <a:gd name="connsiteY0" fmla="*/ 7085811 h 7085811"/>
              <a:gd name="connsiteX1" fmla="*/ 3652246 w 7304492"/>
              <a:gd name="connsiteY1" fmla="*/ 0 h 7085811"/>
              <a:gd name="connsiteX2" fmla="*/ 7304492 w 7304492"/>
              <a:gd name="connsiteY2" fmla="*/ 7085811 h 7085811"/>
              <a:gd name="connsiteX3" fmla="*/ 0 w 7304492"/>
              <a:gd name="connsiteY3" fmla="*/ 7085811 h 7085811"/>
              <a:gd name="connsiteX0" fmla="*/ 0 w 7304492"/>
              <a:gd name="connsiteY0" fmla="*/ 7085811 h 7085811"/>
              <a:gd name="connsiteX1" fmla="*/ 3652246 w 7304492"/>
              <a:gd name="connsiteY1" fmla="*/ 0 h 7085811"/>
              <a:gd name="connsiteX2" fmla="*/ 4862555 w 7304492"/>
              <a:gd name="connsiteY2" fmla="*/ 2355029 h 7085811"/>
              <a:gd name="connsiteX3" fmla="*/ 7304492 w 7304492"/>
              <a:gd name="connsiteY3" fmla="*/ 7085811 h 7085811"/>
              <a:gd name="connsiteX4" fmla="*/ 0 w 7304492"/>
              <a:gd name="connsiteY4" fmla="*/ 7085811 h 7085811"/>
              <a:gd name="connsiteX0" fmla="*/ 0 w 7304492"/>
              <a:gd name="connsiteY0" fmla="*/ 7085811 h 7092282"/>
              <a:gd name="connsiteX1" fmla="*/ 3652246 w 7304492"/>
              <a:gd name="connsiteY1" fmla="*/ 0 h 7092282"/>
              <a:gd name="connsiteX2" fmla="*/ 4862555 w 7304492"/>
              <a:gd name="connsiteY2" fmla="*/ 2355029 h 7092282"/>
              <a:gd name="connsiteX3" fmla="*/ 7304492 w 7304492"/>
              <a:gd name="connsiteY3" fmla="*/ 7085811 h 7092282"/>
              <a:gd name="connsiteX4" fmla="*/ 4840524 w 7304492"/>
              <a:gd name="connsiteY4" fmla="*/ 7092282 h 7092282"/>
              <a:gd name="connsiteX5" fmla="*/ 0 w 7304492"/>
              <a:gd name="connsiteY5" fmla="*/ 7085811 h 7092282"/>
              <a:gd name="connsiteX0" fmla="*/ 0 w 4862555"/>
              <a:gd name="connsiteY0" fmla="*/ 7085811 h 7092282"/>
              <a:gd name="connsiteX1" fmla="*/ 3652246 w 4862555"/>
              <a:gd name="connsiteY1" fmla="*/ 0 h 7092282"/>
              <a:gd name="connsiteX2" fmla="*/ 4862555 w 4862555"/>
              <a:gd name="connsiteY2" fmla="*/ 2355029 h 7092282"/>
              <a:gd name="connsiteX3" fmla="*/ 4847730 w 4862555"/>
              <a:gd name="connsiteY3" fmla="*/ 4794303 h 7092282"/>
              <a:gd name="connsiteX4" fmla="*/ 4840524 w 4862555"/>
              <a:gd name="connsiteY4" fmla="*/ 7092282 h 7092282"/>
              <a:gd name="connsiteX5" fmla="*/ 0 w 4862555"/>
              <a:gd name="connsiteY5" fmla="*/ 7085811 h 7092282"/>
              <a:gd name="connsiteX0" fmla="*/ 0 w 4862555"/>
              <a:gd name="connsiteY0" fmla="*/ 7085811 h 7092282"/>
              <a:gd name="connsiteX1" fmla="*/ 3652246 w 4862555"/>
              <a:gd name="connsiteY1" fmla="*/ 0 h 7092282"/>
              <a:gd name="connsiteX2" fmla="*/ 4862555 w 4862555"/>
              <a:gd name="connsiteY2" fmla="*/ 2355029 h 7092282"/>
              <a:gd name="connsiteX3" fmla="*/ 4857148 w 4862555"/>
              <a:gd name="connsiteY3" fmla="*/ 4794303 h 7092282"/>
              <a:gd name="connsiteX4" fmla="*/ 4840524 w 4862555"/>
              <a:gd name="connsiteY4" fmla="*/ 7092282 h 7092282"/>
              <a:gd name="connsiteX5" fmla="*/ 0 w 4862555"/>
              <a:gd name="connsiteY5" fmla="*/ 7085811 h 7092282"/>
              <a:gd name="connsiteX0" fmla="*/ 0 w 4862555"/>
              <a:gd name="connsiteY0" fmla="*/ 7085811 h 7111136"/>
              <a:gd name="connsiteX1" fmla="*/ 3652246 w 4862555"/>
              <a:gd name="connsiteY1" fmla="*/ 0 h 7111136"/>
              <a:gd name="connsiteX2" fmla="*/ 4862555 w 4862555"/>
              <a:gd name="connsiteY2" fmla="*/ 2355029 h 7111136"/>
              <a:gd name="connsiteX3" fmla="*/ 4857148 w 4862555"/>
              <a:gd name="connsiteY3" fmla="*/ 4794303 h 7111136"/>
              <a:gd name="connsiteX4" fmla="*/ 4859360 w 4862555"/>
              <a:gd name="connsiteY4" fmla="*/ 7111136 h 7111136"/>
              <a:gd name="connsiteX5" fmla="*/ 0 w 4862555"/>
              <a:gd name="connsiteY5" fmla="*/ 7085811 h 7111136"/>
              <a:gd name="connsiteX0" fmla="*/ 0 w 4876681"/>
              <a:gd name="connsiteY0" fmla="*/ 7104665 h 7111136"/>
              <a:gd name="connsiteX1" fmla="*/ 3666372 w 4876681"/>
              <a:gd name="connsiteY1" fmla="*/ 0 h 7111136"/>
              <a:gd name="connsiteX2" fmla="*/ 4876681 w 4876681"/>
              <a:gd name="connsiteY2" fmla="*/ 2355029 h 7111136"/>
              <a:gd name="connsiteX3" fmla="*/ 4871274 w 4876681"/>
              <a:gd name="connsiteY3" fmla="*/ 4794303 h 7111136"/>
              <a:gd name="connsiteX4" fmla="*/ 4873486 w 4876681"/>
              <a:gd name="connsiteY4" fmla="*/ 7111136 h 7111136"/>
              <a:gd name="connsiteX5" fmla="*/ 0 w 4876681"/>
              <a:gd name="connsiteY5" fmla="*/ 7104665 h 7111136"/>
              <a:gd name="connsiteX0" fmla="*/ 0 w 4876681"/>
              <a:gd name="connsiteY0" fmla="*/ 7104665 h 7111136"/>
              <a:gd name="connsiteX1" fmla="*/ 3666372 w 4876681"/>
              <a:gd name="connsiteY1" fmla="*/ 0 h 7111136"/>
              <a:gd name="connsiteX2" fmla="*/ 4876681 w 4876681"/>
              <a:gd name="connsiteY2" fmla="*/ 2355029 h 7111136"/>
              <a:gd name="connsiteX3" fmla="*/ 4871274 w 4876681"/>
              <a:gd name="connsiteY3" fmla="*/ 4799016 h 7111136"/>
              <a:gd name="connsiteX4" fmla="*/ 4873486 w 4876681"/>
              <a:gd name="connsiteY4" fmla="*/ 7111136 h 7111136"/>
              <a:gd name="connsiteX5" fmla="*/ 0 w 4876681"/>
              <a:gd name="connsiteY5" fmla="*/ 7104665 h 7111136"/>
              <a:gd name="connsiteX0" fmla="*/ 0 w 4886098"/>
              <a:gd name="connsiteY0" fmla="*/ 7104665 h 7111136"/>
              <a:gd name="connsiteX1" fmla="*/ 3666372 w 4886098"/>
              <a:gd name="connsiteY1" fmla="*/ 0 h 7111136"/>
              <a:gd name="connsiteX2" fmla="*/ 4886098 w 4886098"/>
              <a:gd name="connsiteY2" fmla="*/ 2369169 h 7111136"/>
              <a:gd name="connsiteX3" fmla="*/ 4871274 w 4886098"/>
              <a:gd name="connsiteY3" fmla="*/ 4799016 h 7111136"/>
              <a:gd name="connsiteX4" fmla="*/ 4873486 w 4886098"/>
              <a:gd name="connsiteY4" fmla="*/ 7111136 h 7111136"/>
              <a:gd name="connsiteX5" fmla="*/ 0 w 4886098"/>
              <a:gd name="connsiteY5" fmla="*/ 7104665 h 7111136"/>
              <a:gd name="connsiteX0" fmla="*/ 0 w 4886098"/>
              <a:gd name="connsiteY0" fmla="*/ 7104665 h 7111136"/>
              <a:gd name="connsiteX1" fmla="*/ 3666372 w 4886098"/>
              <a:gd name="connsiteY1" fmla="*/ 0 h 7111136"/>
              <a:gd name="connsiteX2" fmla="*/ 4886098 w 4886098"/>
              <a:gd name="connsiteY2" fmla="*/ 2369169 h 7111136"/>
              <a:gd name="connsiteX3" fmla="*/ 4871274 w 4886098"/>
              <a:gd name="connsiteY3" fmla="*/ 4799016 h 7111136"/>
              <a:gd name="connsiteX4" fmla="*/ 4873486 w 4886098"/>
              <a:gd name="connsiteY4" fmla="*/ 7111136 h 7111136"/>
              <a:gd name="connsiteX5" fmla="*/ 0 w 4886098"/>
              <a:gd name="connsiteY5" fmla="*/ 7104665 h 7111136"/>
              <a:gd name="connsiteX0" fmla="*/ 0 w 4873486"/>
              <a:gd name="connsiteY0" fmla="*/ 7104665 h 7111136"/>
              <a:gd name="connsiteX1" fmla="*/ 3666372 w 4873486"/>
              <a:gd name="connsiteY1" fmla="*/ 0 h 7111136"/>
              <a:gd name="connsiteX2" fmla="*/ 4871972 w 4873486"/>
              <a:gd name="connsiteY2" fmla="*/ 2326748 h 7111136"/>
              <a:gd name="connsiteX3" fmla="*/ 4871274 w 4873486"/>
              <a:gd name="connsiteY3" fmla="*/ 4799016 h 7111136"/>
              <a:gd name="connsiteX4" fmla="*/ 4873486 w 4873486"/>
              <a:gd name="connsiteY4" fmla="*/ 7111136 h 7111136"/>
              <a:gd name="connsiteX5" fmla="*/ 0 w 4873486"/>
              <a:gd name="connsiteY5" fmla="*/ 7104665 h 7111136"/>
              <a:gd name="connsiteX0" fmla="*/ 0 w 4875163"/>
              <a:gd name="connsiteY0" fmla="*/ 7104665 h 7111136"/>
              <a:gd name="connsiteX1" fmla="*/ 3666372 w 4875163"/>
              <a:gd name="connsiteY1" fmla="*/ 0 h 7111136"/>
              <a:gd name="connsiteX2" fmla="*/ 4871972 w 4875163"/>
              <a:gd name="connsiteY2" fmla="*/ 2326748 h 7111136"/>
              <a:gd name="connsiteX3" fmla="*/ 4871274 w 4875163"/>
              <a:gd name="connsiteY3" fmla="*/ 4799016 h 7111136"/>
              <a:gd name="connsiteX4" fmla="*/ 4873486 w 4875163"/>
              <a:gd name="connsiteY4" fmla="*/ 7111136 h 7111136"/>
              <a:gd name="connsiteX5" fmla="*/ 0 w 4875163"/>
              <a:gd name="connsiteY5" fmla="*/ 7104665 h 7111136"/>
              <a:gd name="connsiteX0" fmla="*/ 0 w 4984444"/>
              <a:gd name="connsiteY0" fmla="*/ 7104665 h 7111136"/>
              <a:gd name="connsiteX1" fmla="*/ 3666372 w 4984444"/>
              <a:gd name="connsiteY1" fmla="*/ 0 h 7111136"/>
              <a:gd name="connsiteX2" fmla="*/ 4871972 w 4984444"/>
              <a:gd name="connsiteY2" fmla="*/ 2326748 h 7111136"/>
              <a:gd name="connsiteX3" fmla="*/ 4984287 w 4984444"/>
              <a:gd name="connsiteY3" fmla="*/ 4817872 h 7111136"/>
              <a:gd name="connsiteX4" fmla="*/ 4873486 w 4984444"/>
              <a:gd name="connsiteY4" fmla="*/ 7111136 h 7111136"/>
              <a:gd name="connsiteX5" fmla="*/ 0 w 4984444"/>
              <a:gd name="connsiteY5" fmla="*/ 7104665 h 7111136"/>
              <a:gd name="connsiteX0" fmla="*/ 0 w 4875164"/>
              <a:gd name="connsiteY0" fmla="*/ 7104665 h 7111136"/>
              <a:gd name="connsiteX1" fmla="*/ 3666372 w 4875164"/>
              <a:gd name="connsiteY1" fmla="*/ 0 h 7111136"/>
              <a:gd name="connsiteX2" fmla="*/ 4871972 w 4875164"/>
              <a:gd name="connsiteY2" fmla="*/ 2326748 h 7111136"/>
              <a:gd name="connsiteX3" fmla="*/ 4871276 w 4875164"/>
              <a:gd name="connsiteY3" fmla="*/ 4836728 h 7111136"/>
              <a:gd name="connsiteX4" fmla="*/ 4873486 w 4875164"/>
              <a:gd name="connsiteY4" fmla="*/ 7111136 h 7111136"/>
              <a:gd name="connsiteX5" fmla="*/ 0 w 4875164"/>
              <a:gd name="connsiteY5" fmla="*/ 7104665 h 7111136"/>
              <a:gd name="connsiteX0" fmla="*/ 0 w 4873486"/>
              <a:gd name="connsiteY0" fmla="*/ 7104665 h 7111136"/>
              <a:gd name="connsiteX1" fmla="*/ 3666372 w 4873486"/>
              <a:gd name="connsiteY1" fmla="*/ 0 h 7111136"/>
              <a:gd name="connsiteX2" fmla="*/ 4710205 w 4873486"/>
              <a:gd name="connsiteY2" fmla="*/ 2021948 h 7111136"/>
              <a:gd name="connsiteX3" fmla="*/ 4871276 w 4873486"/>
              <a:gd name="connsiteY3" fmla="*/ 4836728 h 7111136"/>
              <a:gd name="connsiteX4" fmla="*/ 4873486 w 4873486"/>
              <a:gd name="connsiteY4" fmla="*/ 7111136 h 7111136"/>
              <a:gd name="connsiteX5" fmla="*/ 0 w 4873486"/>
              <a:gd name="connsiteY5" fmla="*/ 7104665 h 7111136"/>
              <a:gd name="connsiteX0" fmla="*/ 0 w 4873486"/>
              <a:gd name="connsiteY0" fmla="*/ 7104665 h 7111136"/>
              <a:gd name="connsiteX1" fmla="*/ 3666372 w 4873486"/>
              <a:gd name="connsiteY1" fmla="*/ 0 h 7111136"/>
              <a:gd name="connsiteX2" fmla="*/ 4710205 w 4873486"/>
              <a:gd name="connsiteY2" fmla="*/ 2021948 h 7111136"/>
              <a:gd name="connsiteX3" fmla="*/ 4719025 w 4873486"/>
              <a:gd name="connsiteY3" fmla="*/ 4693853 h 7111136"/>
              <a:gd name="connsiteX4" fmla="*/ 4873486 w 4873486"/>
              <a:gd name="connsiteY4" fmla="*/ 7111136 h 7111136"/>
              <a:gd name="connsiteX5" fmla="*/ 0 w 4873486"/>
              <a:gd name="connsiteY5" fmla="*/ 7104665 h 7111136"/>
              <a:gd name="connsiteX0" fmla="*/ 0 w 4720435"/>
              <a:gd name="connsiteY0" fmla="*/ 7104665 h 7104665"/>
              <a:gd name="connsiteX1" fmla="*/ 3666372 w 4720435"/>
              <a:gd name="connsiteY1" fmla="*/ 0 h 7104665"/>
              <a:gd name="connsiteX2" fmla="*/ 4710205 w 4720435"/>
              <a:gd name="connsiteY2" fmla="*/ 2021948 h 7104665"/>
              <a:gd name="connsiteX3" fmla="*/ 4719025 w 4720435"/>
              <a:gd name="connsiteY3" fmla="*/ 4693853 h 7104665"/>
              <a:gd name="connsiteX4" fmla="*/ 4711719 w 4720435"/>
              <a:gd name="connsiteY4" fmla="*/ 5606186 h 7104665"/>
              <a:gd name="connsiteX5" fmla="*/ 0 w 4720435"/>
              <a:gd name="connsiteY5" fmla="*/ 7104665 h 7104665"/>
              <a:gd name="connsiteX0" fmla="*/ 0 w 3940147"/>
              <a:gd name="connsiteY0" fmla="*/ 5571143 h 5606186"/>
              <a:gd name="connsiteX1" fmla="*/ 2886084 w 3940147"/>
              <a:gd name="connsiteY1" fmla="*/ 0 h 5606186"/>
              <a:gd name="connsiteX2" fmla="*/ 3929917 w 3940147"/>
              <a:gd name="connsiteY2" fmla="*/ 2021948 h 5606186"/>
              <a:gd name="connsiteX3" fmla="*/ 3938737 w 3940147"/>
              <a:gd name="connsiteY3" fmla="*/ 4693853 h 5606186"/>
              <a:gd name="connsiteX4" fmla="*/ 3931431 w 3940147"/>
              <a:gd name="connsiteY4" fmla="*/ 5606186 h 5606186"/>
              <a:gd name="connsiteX5" fmla="*/ 0 w 3940147"/>
              <a:gd name="connsiteY5" fmla="*/ 5571143 h 5606186"/>
              <a:gd name="connsiteX0" fmla="*/ 0 w 3939313"/>
              <a:gd name="connsiteY0" fmla="*/ 5571143 h 5606186"/>
              <a:gd name="connsiteX1" fmla="*/ 2886084 w 3939313"/>
              <a:gd name="connsiteY1" fmla="*/ 0 h 5606186"/>
              <a:gd name="connsiteX2" fmla="*/ 3910886 w 3939313"/>
              <a:gd name="connsiteY2" fmla="*/ 2002898 h 5606186"/>
              <a:gd name="connsiteX3" fmla="*/ 3938737 w 3939313"/>
              <a:gd name="connsiteY3" fmla="*/ 4693853 h 5606186"/>
              <a:gd name="connsiteX4" fmla="*/ 3931431 w 3939313"/>
              <a:gd name="connsiteY4" fmla="*/ 5606186 h 5606186"/>
              <a:gd name="connsiteX5" fmla="*/ 0 w 3939313"/>
              <a:gd name="connsiteY5" fmla="*/ 5571143 h 5606186"/>
              <a:gd name="connsiteX0" fmla="*/ 0 w 3931431"/>
              <a:gd name="connsiteY0" fmla="*/ 5571143 h 5606186"/>
              <a:gd name="connsiteX1" fmla="*/ 2886084 w 3931431"/>
              <a:gd name="connsiteY1" fmla="*/ 0 h 5606186"/>
              <a:gd name="connsiteX2" fmla="*/ 3910886 w 3931431"/>
              <a:gd name="connsiteY2" fmla="*/ 2002898 h 5606186"/>
              <a:gd name="connsiteX3" fmla="*/ 3910192 w 3931431"/>
              <a:gd name="connsiteY3" fmla="*/ 4703381 h 5606186"/>
              <a:gd name="connsiteX4" fmla="*/ 3931431 w 3931431"/>
              <a:gd name="connsiteY4" fmla="*/ 5606186 h 5606186"/>
              <a:gd name="connsiteX5" fmla="*/ 0 w 3931431"/>
              <a:gd name="connsiteY5" fmla="*/ 5571143 h 5606186"/>
              <a:gd name="connsiteX0" fmla="*/ 0 w 3931431"/>
              <a:gd name="connsiteY0" fmla="*/ 5571143 h 5606186"/>
              <a:gd name="connsiteX1" fmla="*/ 2886084 w 3931431"/>
              <a:gd name="connsiteY1" fmla="*/ 0 h 5606186"/>
              <a:gd name="connsiteX2" fmla="*/ 3910886 w 3931431"/>
              <a:gd name="connsiteY2" fmla="*/ 2012295 h 5606186"/>
              <a:gd name="connsiteX3" fmla="*/ 3910192 w 3931431"/>
              <a:gd name="connsiteY3" fmla="*/ 4703381 h 5606186"/>
              <a:gd name="connsiteX4" fmla="*/ 3931431 w 3931431"/>
              <a:gd name="connsiteY4" fmla="*/ 5606186 h 5606186"/>
              <a:gd name="connsiteX5" fmla="*/ 0 w 3931431"/>
              <a:gd name="connsiteY5" fmla="*/ 5571143 h 5606186"/>
              <a:gd name="connsiteX0" fmla="*/ 0 w 3931431"/>
              <a:gd name="connsiteY0" fmla="*/ 5571143 h 5606186"/>
              <a:gd name="connsiteX1" fmla="*/ 2886084 w 3931431"/>
              <a:gd name="connsiteY1" fmla="*/ 0 h 5606186"/>
              <a:gd name="connsiteX2" fmla="*/ 3910886 w 3931431"/>
              <a:gd name="connsiteY2" fmla="*/ 2012295 h 5606186"/>
              <a:gd name="connsiteX3" fmla="*/ 3910192 w 3931431"/>
              <a:gd name="connsiteY3" fmla="*/ 4703381 h 5606186"/>
              <a:gd name="connsiteX4" fmla="*/ 3931431 w 3931431"/>
              <a:gd name="connsiteY4" fmla="*/ 5606186 h 5606186"/>
              <a:gd name="connsiteX5" fmla="*/ 0 w 3931431"/>
              <a:gd name="connsiteY5" fmla="*/ 5571143 h 5606186"/>
              <a:gd name="connsiteX0" fmla="*/ 0 w 3931431"/>
              <a:gd name="connsiteY0" fmla="*/ 5571143 h 5606186"/>
              <a:gd name="connsiteX1" fmla="*/ 2886084 w 3931431"/>
              <a:gd name="connsiteY1" fmla="*/ 0 h 5606186"/>
              <a:gd name="connsiteX2" fmla="*/ 3910886 w 3931431"/>
              <a:gd name="connsiteY2" fmla="*/ 2012295 h 5606186"/>
              <a:gd name="connsiteX3" fmla="*/ 3910192 w 3931431"/>
              <a:gd name="connsiteY3" fmla="*/ 4703381 h 5606186"/>
              <a:gd name="connsiteX4" fmla="*/ 3931431 w 3931431"/>
              <a:gd name="connsiteY4" fmla="*/ 5606186 h 5606186"/>
              <a:gd name="connsiteX5" fmla="*/ 0 w 3931431"/>
              <a:gd name="connsiteY5" fmla="*/ 5571143 h 5606186"/>
              <a:gd name="connsiteX0" fmla="*/ 0 w 3912966"/>
              <a:gd name="connsiteY0" fmla="*/ 5571143 h 5609320"/>
              <a:gd name="connsiteX1" fmla="*/ 2886084 w 3912966"/>
              <a:gd name="connsiteY1" fmla="*/ 0 h 5609320"/>
              <a:gd name="connsiteX2" fmla="*/ 3910886 w 3912966"/>
              <a:gd name="connsiteY2" fmla="*/ 2012295 h 5609320"/>
              <a:gd name="connsiteX3" fmla="*/ 3910192 w 3912966"/>
              <a:gd name="connsiteY3" fmla="*/ 4703381 h 5609320"/>
              <a:gd name="connsiteX4" fmla="*/ 3868863 w 3912966"/>
              <a:gd name="connsiteY4" fmla="*/ 5609320 h 5609320"/>
              <a:gd name="connsiteX5" fmla="*/ 0 w 3912966"/>
              <a:gd name="connsiteY5" fmla="*/ 5571143 h 5609320"/>
              <a:gd name="connsiteX0" fmla="*/ 0 w 3915790"/>
              <a:gd name="connsiteY0" fmla="*/ 5571143 h 5593663"/>
              <a:gd name="connsiteX1" fmla="*/ 2886084 w 3915790"/>
              <a:gd name="connsiteY1" fmla="*/ 0 h 5593663"/>
              <a:gd name="connsiteX2" fmla="*/ 3910886 w 3915790"/>
              <a:gd name="connsiteY2" fmla="*/ 2012295 h 5593663"/>
              <a:gd name="connsiteX3" fmla="*/ 3910192 w 3915790"/>
              <a:gd name="connsiteY3" fmla="*/ 4703381 h 5593663"/>
              <a:gd name="connsiteX4" fmla="*/ 3915790 w 3915790"/>
              <a:gd name="connsiteY4" fmla="*/ 5593663 h 5593663"/>
              <a:gd name="connsiteX5" fmla="*/ 0 w 3915790"/>
              <a:gd name="connsiteY5" fmla="*/ 5571143 h 5593663"/>
              <a:gd name="connsiteX0" fmla="*/ 0 w 3916271"/>
              <a:gd name="connsiteY0" fmla="*/ 5571143 h 5593663"/>
              <a:gd name="connsiteX1" fmla="*/ 2886084 w 3916271"/>
              <a:gd name="connsiteY1" fmla="*/ 0 h 5593663"/>
              <a:gd name="connsiteX2" fmla="*/ 3910886 w 3916271"/>
              <a:gd name="connsiteY2" fmla="*/ 2012295 h 5593663"/>
              <a:gd name="connsiteX3" fmla="*/ 3910192 w 3916271"/>
              <a:gd name="connsiteY3" fmla="*/ 4703381 h 5593663"/>
              <a:gd name="connsiteX4" fmla="*/ 3915790 w 3916271"/>
              <a:gd name="connsiteY4" fmla="*/ 5593663 h 5593663"/>
              <a:gd name="connsiteX5" fmla="*/ 0 w 3916271"/>
              <a:gd name="connsiteY5" fmla="*/ 5571143 h 5593663"/>
              <a:gd name="connsiteX0" fmla="*/ 0 w 3923683"/>
              <a:gd name="connsiteY0" fmla="*/ 5571143 h 5593663"/>
              <a:gd name="connsiteX1" fmla="*/ 2886084 w 3923683"/>
              <a:gd name="connsiteY1" fmla="*/ 0 h 5593663"/>
              <a:gd name="connsiteX2" fmla="*/ 3910886 w 3923683"/>
              <a:gd name="connsiteY2" fmla="*/ 2012295 h 5593663"/>
              <a:gd name="connsiteX3" fmla="*/ 3922709 w 3923683"/>
              <a:gd name="connsiteY3" fmla="*/ 4693990 h 5593663"/>
              <a:gd name="connsiteX4" fmla="*/ 3915790 w 3923683"/>
              <a:gd name="connsiteY4" fmla="*/ 5593663 h 5593663"/>
              <a:gd name="connsiteX5" fmla="*/ 0 w 3923683"/>
              <a:gd name="connsiteY5" fmla="*/ 5571143 h 5593663"/>
              <a:gd name="connsiteX0" fmla="*/ 0 w 3923683"/>
              <a:gd name="connsiteY0" fmla="*/ 5571143 h 5593663"/>
              <a:gd name="connsiteX1" fmla="*/ 2886084 w 3923683"/>
              <a:gd name="connsiteY1" fmla="*/ 0 h 5593663"/>
              <a:gd name="connsiteX2" fmla="*/ 3910886 w 3923683"/>
              <a:gd name="connsiteY2" fmla="*/ 2012295 h 5593663"/>
              <a:gd name="connsiteX3" fmla="*/ 3922709 w 3923683"/>
              <a:gd name="connsiteY3" fmla="*/ 4693990 h 5593663"/>
              <a:gd name="connsiteX4" fmla="*/ 3915790 w 3923683"/>
              <a:gd name="connsiteY4" fmla="*/ 5593663 h 5593663"/>
              <a:gd name="connsiteX5" fmla="*/ 0 w 3923683"/>
              <a:gd name="connsiteY5" fmla="*/ 5571143 h 5593663"/>
              <a:gd name="connsiteX0" fmla="*/ 0 w 3922709"/>
              <a:gd name="connsiteY0" fmla="*/ 5571143 h 5593663"/>
              <a:gd name="connsiteX1" fmla="*/ 2886084 w 3922709"/>
              <a:gd name="connsiteY1" fmla="*/ 0 h 5593663"/>
              <a:gd name="connsiteX2" fmla="*/ 3910886 w 3922709"/>
              <a:gd name="connsiteY2" fmla="*/ 2012295 h 5593663"/>
              <a:gd name="connsiteX3" fmla="*/ 3922709 w 3922709"/>
              <a:gd name="connsiteY3" fmla="*/ 4693990 h 5593663"/>
              <a:gd name="connsiteX4" fmla="*/ 3915790 w 3922709"/>
              <a:gd name="connsiteY4" fmla="*/ 5593663 h 5593663"/>
              <a:gd name="connsiteX5" fmla="*/ 0 w 3922709"/>
              <a:gd name="connsiteY5" fmla="*/ 5571143 h 5593663"/>
              <a:gd name="connsiteX0" fmla="*/ 0 w 3922709"/>
              <a:gd name="connsiteY0" fmla="*/ 5571143 h 5593663"/>
              <a:gd name="connsiteX1" fmla="*/ 2886084 w 3922709"/>
              <a:gd name="connsiteY1" fmla="*/ 0 h 5593663"/>
              <a:gd name="connsiteX2" fmla="*/ 3910886 w 3922709"/>
              <a:gd name="connsiteY2" fmla="*/ 2012295 h 5593663"/>
              <a:gd name="connsiteX3" fmla="*/ 3922709 w 3922709"/>
              <a:gd name="connsiteY3" fmla="*/ 4693990 h 5593663"/>
              <a:gd name="connsiteX4" fmla="*/ 3915790 w 3922709"/>
              <a:gd name="connsiteY4" fmla="*/ 5593663 h 5593663"/>
              <a:gd name="connsiteX5" fmla="*/ 0 w 3922709"/>
              <a:gd name="connsiteY5" fmla="*/ 5571143 h 5593663"/>
              <a:gd name="connsiteX0" fmla="*/ 0 w 3919583"/>
              <a:gd name="connsiteY0" fmla="*/ 5571143 h 5593663"/>
              <a:gd name="connsiteX1" fmla="*/ 2886084 w 3919583"/>
              <a:gd name="connsiteY1" fmla="*/ 0 h 5593663"/>
              <a:gd name="connsiteX2" fmla="*/ 3910886 w 3919583"/>
              <a:gd name="connsiteY2" fmla="*/ 2012295 h 5593663"/>
              <a:gd name="connsiteX3" fmla="*/ 3919583 w 3919583"/>
              <a:gd name="connsiteY3" fmla="*/ 4687730 h 5593663"/>
              <a:gd name="connsiteX4" fmla="*/ 3915790 w 3919583"/>
              <a:gd name="connsiteY4" fmla="*/ 5593663 h 5593663"/>
              <a:gd name="connsiteX5" fmla="*/ 0 w 3919583"/>
              <a:gd name="connsiteY5" fmla="*/ 5571143 h 5593663"/>
              <a:gd name="connsiteX0" fmla="*/ 0 w 3919583"/>
              <a:gd name="connsiteY0" fmla="*/ 5571143 h 5593663"/>
              <a:gd name="connsiteX1" fmla="*/ 2886084 w 3919583"/>
              <a:gd name="connsiteY1" fmla="*/ 0 h 5593663"/>
              <a:gd name="connsiteX2" fmla="*/ 3910886 w 3919583"/>
              <a:gd name="connsiteY2" fmla="*/ 2012295 h 5593663"/>
              <a:gd name="connsiteX3" fmla="*/ 3919583 w 3919583"/>
              <a:gd name="connsiteY3" fmla="*/ 4687730 h 5593663"/>
              <a:gd name="connsiteX4" fmla="*/ 3915790 w 3919583"/>
              <a:gd name="connsiteY4" fmla="*/ 5593663 h 5593663"/>
              <a:gd name="connsiteX5" fmla="*/ 0 w 3919583"/>
              <a:gd name="connsiteY5" fmla="*/ 5571143 h 5593663"/>
              <a:gd name="connsiteX0" fmla="*/ 0 w 3919583"/>
              <a:gd name="connsiteY0" fmla="*/ 5571143 h 5593663"/>
              <a:gd name="connsiteX1" fmla="*/ 2886084 w 3919583"/>
              <a:gd name="connsiteY1" fmla="*/ 0 h 5593663"/>
              <a:gd name="connsiteX2" fmla="*/ 3910886 w 3919583"/>
              <a:gd name="connsiteY2" fmla="*/ 2012295 h 5593663"/>
              <a:gd name="connsiteX3" fmla="*/ 3919583 w 3919583"/>
              <a:gd name="connsiteY3" fmla="*/ 4687730 h 5593663"/>
              <a:gd name="connsiteX4" fmla="*/ 3915790 w 3919583"/>
              <a:gd name="connsiteY4" fmla="*/ 5593663 h 5593663"/>
              <a:gd name="connsiteX5" fmla="*/ 0 w 3919583"/>
              <a:gd name="connsiteY5" fmla="*/ 5571143 h 5593663"/>
              <a:gd name="connsiteX0" fmla="*/ 0 w 3919583"/>
              <a:gd name="connsiteY0" fmla="*/ 5571143 h 5593663"/>
              <a:gd name="connsiteX1" fmla="*/ 2886084 w 3919583"/>
              <a:gd name="connsiteY1" fmla="*/ 0 h 5593663"/>
              <a:gd name="connsiteX2" fmla="*/ 3914014 w 3919583"/>
              <a:gd name="connsiteY2" fmla="*/ 2024821 h 5593663"/>
              <a:gd name="connsiteX3" fmla="*/ 3919583 w 3919583"/>
              <a:gd name="connsiteY3" fmla="*/ 4687730 h 5593663"/>
              <a:gd name="connsiteX4" fmla="*/ 3915790 w 3919583"/>
              <a:gd name="connsiteY4" fmla="*/ 5593663 h 5593663"/>
              <a:gd name="connsiteX5" fmla="*/ 0 w 3919583"/>
              <a:gd name="connsiteY5" fmla="*/ 5571143 h 5593663"/>
              <a:gd name="connsiteX0" fmla="*/ 0 w 3919583"/>
              <a:gd name="connsiteY0" fmla="*/ 5571143 h 5593663"/>
              <a:gd name="connsiteX1" fmla="*/ 2886084 w 3919583"/>
              <a:gd name="connsiteY1" fmla="*/ 0 h 5593663"/>
              <a:gd name="connsiteX2" fmla="*/ 3914014 w 3919583"/>
              <a:gd name="connsiteY2" fmla="*/ 2024821 h 5593663"/>
              <a:gd name="connsiteX3" fmla="*/ 3919583 w 3919583"/>
              <a:gd name="connsiteY3" fmla="*/ 4687730 h 5593663"/>
              <a:gd name="connsiteX4" fmla="*/ 3915790 w 3919583"/>
              <a:gd name="connsiteY4" fmla="*/ 5593663 h 5593663"/>
              <a:gd name="connsiteX5" fmla="*/ 0 w 3919583"/>
              <a:gd name="connsiteY5" fmla="*/ 5571143 h 5593663"/>
              <a:gd name="connsiteX0" fmla="*/ 0 w 3919583"/>
              <a:gd name="connsiteY0" fmla="*/ 4148574 h 4171094"/>
              <a:gd name="connsiteX1" fmla="*/ 2153516 w 3919583"/>
              <a:gd name="connsiteY1" fmla="*/ 0 h 4171094"/>
              <a:gd name="connsiteX2" fmla="*/ 3914014 w 3919583"/>
              <a:gd name="connsiteY2" fmla="*/ 602252 h 4171094"/>
              <a:gd name="connsiteX3" fmla="*/ 3919583 w 3919583"/>
              <a:gd name="connsiteY3" fmla="*/ 3265161 h 4171094"/>
              <a:gd name="connsiteX4" fmla="*/ 3915790 w 3919583"/>
              <a:gd name="connsiteY4" fmla="*/ 4171094 h 4171094"/>
              <a:gd name="connsiteX5" fmla="*/ 0 w 3919583"/>
              <a:gd name="connsiteY5" fmla="*/ 4148574 h 4171094"/>
              <a:gd name="connsiteX0" fmla="*/ 0 w 3919583"/>
              <a:gd name="connsiteY0" fmla="*/ 4148574 h 4171094"/>
              <a:gd name="connsiteX1" fmla="*/ 2153516 w 3919583"/>
              <a:gd name="connsiteY1" fmla="*/ 0 h 4171094"/>
              <a:gd name="connsiteX2" fmla="*/ 2170505 w 3919583"/>
              <a:gd name="connsiteY2" fmla="*/ 1892836 h 4171094"/>
              <a:gd name="connsiteX3" fmla="*/ 3919583 w 3919583"/>
              <a:gd name="connsiteY3" fmla="*/ 3265161 h 4171094"/>
              <a:gd name="connsiteX4" fmla="*/ 3915790 w 3919583"/>
              <a:gd name="connsiteY4" fmla="*/ 4171094 h 4171094"/>
              <a:gd name="connsiteX5" fmla="*/ 0 w 3919583"/>
              <a:gd name="connsiteY5" fmla="*/ 4148574 h 4171094"/>
              <a:gd name="connsiteX0" fmla="*/ 0 w 3915793"/>
              <a:gd name="connsiteY0" fmla="*/ 4148574 h 4171094"/>
              <a:gd name="connsiteX1" fmla="*/ 2153516 w 3915793"/>
              <a:gd name="connsiteY1" fmla="*/ 0 h 4171094"/>
              <a:gd name="connsiteX2" fmla="*/ 2170505 w 3915793"/>
              <a:gd name="connsiteY2" fmla="*/ 1892836 h 4171094"/>
              <a:gd name="connsiteX3" fmla="*/ 2190725 w 3915793"/>
              <a:gd name="connsiteY3" fmla="*/ 3265165 h 4171094"/>
              <a:gd name="connsiteX4" fmla="*/ 3915790 w 3915793"/>
              <a:gd name="connsiteY4" fmla="*/ 4171094 h 4171094"/>
              <a:gd name="connsiteX5" fmla="*/ 0 w 3915793"/>
              <a:gd name="connsiteY5" fmla="*/ 4148574 h 4171094"/>
              <a:gd name="connsiteX0" fmla="*/ 0 w 3963302"/>
              <a:gd name="connsiteY0" fmla="*/ 4148574 h 4171094"/>
              <a:gd name="connsiteX1" fmla="*/ 2153516 w 3963302"/>
              <a:gd name="connsiteY1" fmla="*/ 0 h 4171094"/>
              <a:gd name="connsiteX2" fmla="*/ 2170505 w 3963302"/>
              <a:gd name="connsiteY2" fmla="*/ 1892836 h 4171094"/>
              <a:gd name="connsiteX3" fmla="*/ 3915790 w 3963302"/>
              <a:gd name="connsiteY3" fmla="*/ 4171094 h 4171094"/>
              <a:gd name="connsiteX4" fmla="*/ 0 w 3963302"/>
              <a:gd name="connsiteY4" fmla="*/ 4148574 h 4171094"/>
              <a:gd name="connsiteX0" fmla="*/ 0 w 3971475"/>
              <a:gd name="connsiteY0" fmla="*/ 4148574 h 4171094"/>
              <a:gd name="connsiteX1" fmla="*/ 2153516 w 3971475"/>
              <a:gd name="connsiteY1" fmla="*/ 0 h 4171094"/>
              <a:gd name="connsiteX2" fmla="*/ 3915790 w 3971475"/>
              <a:gd name="connsiteY2" fmla="*/ 4171094 h 4171094"/>
              <a:gd name="connsiteX3" fmla="*/ 0 w 3971475"/>
              <a:gd name="connsiteY3" fmla="*/ 4148574 h 4171094"/>
              <a:gd name="connsiteX0" fmla="*/ 0 w 2530710"/>
              <a:gd name="connsiteY0" fmla="*/ 4148574 h 4171098"/>
              <a:gd name="connsiteX1" fmla="*/ 2153516 w 2530710"/>
              <a:gd name="connsiteY1" fmla="*/ 0 h 4171098"/>
              <a:gd name="connsiteX2" fmla="*/ 2128327 w 2530710"/>
              <a:gd name="connsiteY2" fmla="*/ 4171098 h 4171098"/>
              <a:gd name="connsiteX3" fmla="*/ 0 w 2530710"/>
              <a:gd name="connsiteY3" fmla="*/ 4148574 h 4171098"/>
              <a:gd name="connsiteX0" fmla="*/ 0 w 2438750"/>
              <a:gd name="connsiteY0" fmla="*/ 4148574 h 4171098"/>
              <a:gd name="connsiteX1" fmla="*/ 2153516 w 2438750"/>
              <a:gd name="connsiteY1" fmla="*/ 0 h 4171098"/>
              <a:gd name="connsiteX2" fmla="*/ 2128327 w 2438750"/>
              <a:gd name="connsiteY2" fmla="*/ 4171098 h 4171098"/>
              <a:gd name="connsiteX3" fmla="*/ 0 w 2438750"/>
              <a:gd name="connsiteY3" fmla="*/ 4148574 h 4171098"/>
              <a:gd name="connsiteX0" fmla="*/ 0 w 2153516"/>
              <a:gd name="connsiteY0" fmla="*/ 4148574 h 4171098"/>
              <a:gd name="connsiteX1" fmla="*/ 2153516 w 2153516"/>
              <a:gd name="connsiteY1" fmla="*/ 0 h 4171098"/>
              <a:gd name="connsiteX2" fmla="*/ 2128327 w 2153516"/>
              <a:gd name="connsiteY2" fmla="*/ 4171098 h 4171098"/>
              <a:gd name="connsiteX3" fmla="*/ 0 w 2153516"/>
              <a:gd name="connsiteY3" fmla="*/ 4148574 h 4171098"/>
              <a:gd name="connsiteX0" fmla="*/ 0 w 2155023"/>
              <a:gd name="connsiteY0" fmla="*/ 4148574 h 4171098"/>
              <a:gd name="connsiteX1" fmla="*/ 2153516 w 2155023"/>
              <a:gd name="connsiteY1" fmla="*/ 0 h 4171098"/>
              <a:gd name="connsiteX2" fmla="*/ 2128327 w 2155023"/>
              <a:gd name="connsiteY2" fmla="*/ 4171098 h 4171098"/>
              <a:gd name="connsiteX3" fmla="*/ 0 w 2155023"/>
              <a:gd name="connsiteY3" fmla="*/ 4148574 h 4171098"/>
              <a:gd name="connsiteX0" fmla="*/ 0 w 2161634"/>
              <a:gd name="connsiteY0" fmla="*/ 4148574 h 4171098"/>
              <a:gd name="connsiteX1" fmla="*/ 2153516 w 2161634"/>
              <a:gd name="connsiteY1" fmla="*/ 0 h 4171098"/>
              <a:gd name="connsiteX2" fmla="*/ 2157630 w 2161634"/>
              <a:gd name="connsiteY2" fmla="*/ 4171098 h 4171098"/>
              <a:gd name="connsiteX3" fmla="*/ 0 w 2161634"/>
              <a:gd name="connsiteY3" fmla="*/ 4148574 h 4171098"/>
              <a:gd name="connsiteX0" fmla="*/ 0 w 2161634"/>
              <a:gd name="connsiteY0" fmla="*/ 4163240 h 4171098"/>
              <a:gd name="connsiteX1" fmla="*/ 2153516 w 2161634"/>
              <a:gd name="connsiteY1" fmla="*/ 0 h 4171098"/>
              <a:gd name="connsiteX2" fmla="*/ 2157630 w 2161634"/>
              <a:gd name="connsiteY2" fmla="*/ 4171098 h 4171098"/>
              <a:gd name="connsiteX3" fmla="*/ 0 w 2161634"/>
              <a:gd name="connsiteY3" fmla="*/ 4163240 h 4171098"/>
              <a:gd name="connsiteX0" fmla="*/ 0 w 2168034"/>
              <a:gd name="connsiteY0" fmla="*/ 4174397 h 4182255"/>
              <a:gd name="connsiteX1" fmla="*/ 2164660 w 2168034"/>
              <a:gd name="connsiteY1" fmla="*/ 0 h 4182255"/>
              <a:gd name="connsiteX2" fmla="*/ 2157630 w 2168034"/>
              <a:gd name="connsiteY2" fmla="*/ 4182255 h 4182255"/>
              <a:gd name="connsiteX3" fmla="*/ 0 w 2168034"/>
              <a:gd name="connsiteY3" fmla="*/ 4174397 h 4182255"/>
              <a:gd name="connsiteX0" fmla="*/ 0 w 2164660"/>
              <a:gd name="connsiteY0" fmla="*/ 4174397 h 4182255"/>
              <a:gd name="connsiteX1" fmla="*/ 2164660 w 2164660"/>
              <a:gd name="connsiteY1" fmla="*/ 0 h 4182255"/>
              <a:gd name="connsiteX2" fmla="*/ 2157630 w 2164660"/>
              <a:gd name="connsiteY2" fmla="*/ 4182255 h 4182255"/>
              <a:gd name="connsiteX3" fmla="*/ 0 w 2164660"/>
              <a:gd name="connsiteY3" fmla="*/ 4174397 h 4182255"/>
              <a:gd name="connsiteX0" fmla="*/ 0 w 2166133"/>
              <a:gd name="connsiteY0" fmla="*/ 4174397 h 4182255"/>
              <a:gd name="connsiteX1" fmla="*/ 2164660 w 2166133"/>
              <a:gd name="connsiteY1" fmla="*/ 0 h 4182255"/>
              <a:gd name="connsiteX2" fmla="*/ 2163203 w 2166133"/>
              <a:gd name="connsiteY2" fmla="*/ 4182255 h 4182255"/>
              <a:gd name="connsiteX3" fmla="*/ 0 w 2166133"/>
              <a:gd name="connsiteY3" fmla="*/ 4174397 h 4182255"/>
              <a:gd name="connsiteX0" fmla="*/ 0 w 2164660"/>
              <a:gd name="connsiteY0" fmla="*/ 4174397 h 4182255"/>
              <a:gd name="connsiteX1" fmla="*/ 2164660 w 2164660"/>
              <a:gd name="connsiteY1" fmla="*/ 0 h 4182255"/>
              <a:gd name="connsiteX2" fmla="*/ 2163203 w 2164660"/>
              <a:gd name="connsiteY2" fmla="*/ 4182255 h 4182255"/>
              <a:gd name="connsiteX3" fmla="*/ 0 w 2164660"/>
              <a:gd name="connsiteY3" fmla="*/ 4174397 h 4182255"/>
              <a:gd name="connsiteX0" fmla="*/ 0 w 2164660"/>
              <a:gd name="connsiteY0" fmla="*/ 4174397 h 4187832"/>
              <a:gd name="connsiteX1" fmla="*/ 2164660 w 2164660"/>
              <a:gd name="connsiteY1" fmla="*/ 0 h 4187832"/>
              <a:gd name="connsiteX2" fmla="*/ 2163203 w 2164660"/>
              <a:gd name="connsiteY2" fmla="*/ 4187832 h 4187832"/>
              <a:gd name="connsiteX3" fmla="*/ 0 w 2164660"/>
              <a:gd name="connsiteY3" fmla="*/ 4174397 h 4187832"/>
              <a:gd name="connsiteX0" fmla="*/ 0 w 2165734"/>
              <a:gd name="connsiteY0" fmla="*/ 4174397 h 4187832"/>
              <a:gd name="connsiteX1" fmla="*/ 2164660 w 2165734"/>
              <a:gd name="connsiteY1" fmla="*/ 0 h 4187832"/>
              <a:gd name="connsiteX2" fmla="*/ 2163203 w 2165734"/>
              <a:gd name="connsiteY2" fmla="*/ 4187832 h 4187832"/>
              <a:gd name="connsiteX3" fmla="*/ 0 w 2165734"/>
              <a:gd name="connsiteY3" fmla="*/ 4174397 h 41878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165734" h="4187832">
                <a:moveTo>
                  <a:pt x="0" y="4174397"/>
                </a:moveTo>
                <a:lnTo>
                  <a:pt x="2164660" y="0"/>
                </a:lnTo>
                <a:cubicBezTo>
                  <a:pt x="2167064" y="1400325"/>
                  <a:pt x="2164923" y="2810636"/>
                  <a:pt x="2163203" y="4187832"/>
                </a:cubicBezTo>
                <a:lnTo>
                  <a:pt x="0" y="4174397"/>
                </a:lnTo>
                <a:close/>
              </a:path>
            </a:pathLst>
          </a:custGeom>
          <a:gradFill flip="none" rotWithShape="1">
            <a:gsLst>
              <a:gs pos="91000">
                <a:srgbClr val="004D6F">
                  <a:alpha val="53000"/>
                </a:srgbClr>
              </a:gs>
              <a:gs pos="1000">
                <a:schemeClr val="bg1">
                  <a:alpha val="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0794" tIns="50397" rIns="100794" bIns="50397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b="0" dirty="0"/>
              <a:t> </a:t>
            </a:r>
          </a:p>
        </p:txBody>
      </p:sp>
      <p:sp>
        <p:nvSpPr>
          <p:cNvPr id="7" name="Triangle isocèle 7"/>
          <p:cNvSpPr/>
          <p:nvPr userDrawn="1"/>
        </p:nvSpPr>
        <p:spPr>
          <a:xfrm rot="16200000">
            <a:off x="9277055" y="-203553"/>
            <a:ext cx="597584" cy="1011121"/>
          </a:xfrm>
          <a:custGeom>
            <a:avLst/>
            <a:gdLst>
              <a:gd name="connsiteX0" fmla="*/ 0 w 4540840"/>
              <a:gd name="connsiteY0" fmla="*/ 4404897 h 4404897"/>
              <a:gd name="connsiteX1" fmla="*/ 2270420 w 4540840"/>
              <a:gd name="connsiteY1" fmla="*/ 0 h 4404897"/>
              <a:gd name="connsiteX2" fmla="*/ 4540840 w 4540840"/>
              <a:gd name="connsiteY2" fmla="*/ 4404897 h 4404897"/>
              <a:gd name="connsiteX3" fmla="*/ 0 w 4540840"/>
              <a:gd name="connsiteY3" fmla="*/ 4404897 h 4404897"/>
              <a:gd name="connsiteX0" fmla="*/ 0 w 4540840"/>
              <a:gd name="connsiteY0" fmla="*/ 4404897 h 4404897"/>
              <a:gd name="connsiteX1" fmla="*/ 2270420 w 4540840"/>
              <a:gd name="connsiteY1" fmla="*/ 0 h 4404897"/>
              <a:gd name="connsiteX2" fmla="*/ 2933997 w 4540840"/>
              <a:gd name="connsiteY2" fmla="*/ 1284148 h 4404897"/>
              <a:gd name="connsiteX3" fmla="*/ 4540840 w 4540840"/>
              <a:gd name="connsiteY3" fmla="*/ 4404897 h 4404897"/>
              <a:gd name="connsiteX4" fmla="*/ 0 w 4540840"/>
              <a:gd name="connsiteY4" fmla="*/ 4404897 h 4404897"/>
              <a:gd name="connsiteX0" fmla="*/ 0 w 4540840"/>
              <a:gd name="connsiteY0" fmla="*/ 4404897 h 4404897"/>
              <a:gd name="connsiteX1" fmla="*/ 2270420 w 4540840"/>
              <a:gd name="connsiteY1" fmla="*/ 0 h 4404897"/>
              <a:gd name="connsiteX2" fmla="*/ 2933997 w 4540840"/>
              <a:gd name="connsiteY2" fmla="*/ 1284148 h 4404897"/>
              <a:gd name="connsiteX3" fmla="*/ 4540840 w 4540840"/>
              <a:gd name="connsiteY3" fmla="*/ 4404897 h 4404897"/>
              <a:gd name="connsiteX4" fmla="*/ 2933996 w 4540840"/>
              <a:gd name="connsiteY4" fmla="*/ 4404420 h 4404897"/>
              <a:gd name="connsiteX5" fmla="*/ 0 w 4540840"/>
              <a:gd name="connsiteY5" fmla="*/ 4404897 h 4404897"/>
              <a:gd name="connsiteX0" fmla="*/ 0 w 2933997"/>
              <a:gd name="connsiteY0" fmla="*/ 4404897 h 4404897"/>
              <a:gd name="connsiteX1" fmla="*/ 2270420 w 2933997"/>
              <a:gd name="connsiteY1" fmla="*/ 0 h 4404897"/>
              <a:gd name="connsiteX2" fmla="*/ 2933997 w 2933997"/>
              <a:gd name="connsiteY2" fmla="*/ 1284148 h 4404897"/>
              <a:gd name="connsiteX3" fmla="*/ 2933573 w 2933997"/>
              <a:gd name="connsiteY3" fmla="*/ 3532921 h 4404897"/>
              <a:gd name="connsiteX4" fmla="*/ 2933996 w 2933997"/>
              <a:gd name="connsiteY4" fmla="*/ 4404420 h 4404897"/>
              <a:gd name="connsiteX5" fmla="*/ 0 w 2933997"/>
              <a:gd name="connsiteY5" fmla="*/ 4404897 h 44048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933997" h="4404897">
                <a:moveTo>
                  <a:pt x="0" y="4404897"/>
                </a:moveTo>
                <a:lnTo>
                  <a:pt x="2270420" y="0"/>
                </a:lnTo>
                <a:cubicBezTo>
                  <a:pt x="2493183" y="426477"/>
                  <a:pt x="2711234" y="857671"/>
                  <a:pt x="2933997" y="1284148"/>
                </a:cubicBezTo>
                <a:cubicBezTo>
                  <a:pt x="2933856" y="2033739"/>
                  <a:pt x="2933714" y="2783330"/>
                  <a:pt x="2933573" y="3532921"/>
                </a:cubicBezTo>
                <a:lnTo>
                  <a:pt x="2933996" y="4404420"/>
                </a:lnTo>
                <a:lnTo>
                  <a:pt x="0" y="4404897"/>
                </a:lnTo>
                <a:close/>
              </a:path>
            </a:pathLst>
          </a:custGeom>
          <a:gradFill flip="none" rotWithShape="1">
            <a:gsLst>
              <a:gs pos="91000">
                <a:srgbClr val="004D6F">
                  <a:alpha val="63000"/>
                </a:srgbClr>
              </a:gs>
              <a:gs pos="1000">
                <a:schemeClr val="bg1">
                  <a:alpha val="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0794" tIns="50397" rIns="100794" bIns="50397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b="0" dirty="0"/>
              <a:t> </a:t>
            </a:r>
          </a:p>
        </p:txBody>
      </p:sp>
      <p:sp>
        <p:nvSpPr>
          <p:cNvPr id="8" name="Triangle isocèle 7"/>
          <p:cNvSpPr/>
          <p:nvPr userDrawn="1"/>
        </p:nvSpPr>
        <p:spPr>
          <a:xfrm rot="16200000">
            <a:off x="9360551" y="10704"/>
            <a:ext cx="687343" cy="754366"/>
          </a:xfrm>
          <a:prstGeom prst="triangle">
            <a:avLst/>
          </a:prstGeom>
          <a:gradFill flip="none" rotWithShape="1">
            <a:gsLst>
              <a:gs pos="81000">
                <a:srgbClr val="004D6F">
                  <a:alpha val="48000"/>
                </a:srgbClr>
              </a:gs>
              <a:gs pos="27000">
                <a:schemeClr val="bg1">
                  <a:alpha val="0"/>
                </a:schemeClr>
              </a:gs>
            </a:gsLst>
            <a:lin ang="81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0794" tIns="50397" rIns="100794" bIns="50397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b="0" dirty="0"/>
              <a:t> </a:t>
            </a:r>
          </a:p>
        </p:txBody>
      </p:sp>
      <p:pic>
        <p:nvPicPr>
          <p:cNvPr id="9" name="Picture 4" descr="S:\serv_com\01_CHARTE-INSA-Rennes\2014\08_Modèles-PPT\Triangle-bas.eps"/>
          <p:cNvPicPr>
            <a:picLocks noChangeAspect="1" noChangeArrowheads="1"/>
          </p:cNvPicPr>
          <p:nvPr userDrawn="1"/>
        </p:nvPicPr>
        <p:blipFill>
          <a:blip r:embed="rId3"/>
          <a:srcRect b="42645"/>
          <a:stretch>
            <a:fillRect/>
          </a:stretch>
        </p:blipFill>
        <p:spPr bwMode="auto">
          <a:xfrm>
            <a:off x="1785111" y="7291938"/>
            <a:ext cx="1111319" cy="267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Espace réservé du contenu 2"/>
          <p:cNvSpPr>
            <a:spLocks noGrp="1"/>
          </p:cNvSpPr>
          <p:nvPr>
            <p:ph idx="1"/>
          </p:nvPr>
        </p:nvSpPr>
        <p:spPr>
          <a:xfrm>
            <a:off x="416314" y="1469991"/>
            <a:ext cx="9287907" cy="5167364"/>
          </a:xfrm>
          <a:prstGeom prst="rect">
            <a:avLst/>
          </a:prstGeom>
        </p:spPr>
        <p:txBody>
          <a:bodyPr lIns="100794" tIns="50397" rIns="100794" bIns="50397"/>
          <a:lstStyle>
            <a:lvl1pPr>
              <a:lnSpc>
                <a:spcPct val="150000"/>
              </a:lnSpc>
              <a:defRPr sz="18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503972" indent="0">
              <a:lnSpc>
                <a:spcPct val="150000"/>
              </a:lnSpc>
              <a:buNone/>
              <a:defRPr sz="1500" baseline="0">
                <a:solidFill>
                  <a:srgbClr val="004D6F"/>
                </a:solidFill>
                <a:latin typeface="Arial" pitchFamily="34" charset="0"/>
                <a:cs typeface="Arial" pitchFamily="34" charset="0"/>
              </a:defRPr>
            </a:lvl2pPr>
            <a:lvl3pPr marL="1007943" indent="0">
              <a:lnSpc>
                <a:spcPct val="150000"/>
              </a:lnSpc>
              <a:spcBef>
                <a:spcPts val="2646"/>
              </a:spcBef>
              <a:buNone/>
              <a:defRPr sz="2000">
                <a:solidFill>
                  <a:srgbClr val="587F8E"/>
                </a:solidFill>
                <a:latin typeface="Arial" pitchFamily="34" charset="0"/>
                <a:cs typeface="Arial" pitchFamily="34" charset="0"/>
              </a:defRPr>
            </a:lvl3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16" name="Titre 11"/>
          <p:cNvSpPr>
            <a:spLocks noGrp="1"/>
          </p:cNvSpPr>
          <p:nvPr>
            <p:ph type="title"/>
          </p:nvPr>
        </p:nvSpPr>
        <p:spPr>
          <a:xfrm>
            <a:off x="2817565" y="7246483"/>
            <a:ext cx="6231070" cy="264002"/>
          </a:xfrm>
          <a:prstGeom prst="rect">
            <a:avLst/>
          </a:prstGeom>
        </p:spPr>
        <p:txBody>
          <a:bodyPr lIns="100794" tIns="50397" rIns="100794" bIns="50397" anchor="ctr"/>
          <a:lstStyle>
            <a:lvl1pPr algn="l">
              <a:defRPr sz="1200" b="0" baseline="0">
                <a:solidFill>
                  <a:srgbClr val="B2B2B2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fr-FR" dirty="0"/>
          </a:p>
        </p:txBody>
      </p:sp>
      <p:sp>
        <p:nvSpPr>
          <p:cNvPr id="17" name="Espace réservé du texte 12"/>
          <p:cNvSpPr>
            <a:spLocks noGrp="1"/>
          </p:cNvSpPr>
          <p:nvPr>
            <p:ph type="body" sz="quarter" idx="13"/>
          </p:nvPr>
        </p:nvSpPr>
        <p:spPr>
          <a:xfrm>
            <a:off x="2023728" y="134402"/>
            <a:ext cx="5080564" cy="466399"/>
          </a:xfrm>
          <a:prstGeom prst="rect">
            <a:avLst/>
          </a:prstGeom>
        </p:spPr>
        <p:txBody>
          <a:bodyPr lIns="100794" tIns="50397" rIns="100794" bIns="50397"/>
          <a:lstStyle>
            <a:lvl1pPr marL="0" indent="0" algn="r">
              <a:buFontTx/>
              <a:buNone/>
              <a:defRPr sz="1800" b="1" baseline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728182222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3490" name="Image 7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96275" y="6796088"/>
            <a:ext cx="1647825" cy="684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63491" name="Groupe 12"/>
          <p:cNvGrpSpPr>
            <a:grpSpLocks/>
          </p:cNvGrpSpPr>
          <p:nvPr userDrawn="1"/>
        </p:nvGrpSpPr>
        <p:grpSpPr bwMode="auto">
          <a:xfrm>
            <a:off x="0" y="957263"/>
            <a:ext cx="4802188" cy="5108575"/>
            <a:chOff x="-1" y="868398"/>
            <a:chExt cx="4355976" cy="4633217"/>
          </a:xfrm>
        </p:grpSpPr>
        <p:grpSp>
          <p:nvGrpSpPr>
            <p:cNvPr id="4" name="Triangle isocèle 5"/>
            <p:cNvGrpSpPr>
              <a:grpSpLocks/>
            </p:cNvGrpSpPr>
            <p:nvPr userDrawn="1"/>
          </p:nvGrpSpPr>
          <p:grpSpPr bwMode="auto">
            <a:xfrm>
              <a:off x="-6096" y="1005840"/>
              <a:ext cx="4370832" cy="4498848"/>
              <a:chOff x="-6096" y="1005840"/>
              <a:chExt cx="4370832" cy="4498848"/>
            </a:xfrm>
          </p:grpSpPr>
          <p:pic>
            <p:nvPicPr>
              <p:cNvPr id="63493" name="Triangle isocèle 5"/>
              <p:cNvPicPr>
                <a:picLocks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-6096" y="1005840"/>
                <a:ext cx="4370832" cy="4498848"/>
              </a:xfrm>
              <a:prstGeom prst="rect">
                <a:avLst/>
              </a:prstGeom>
              <a:noFill/>
            </p:spPr>
          </p:pic>
          <p:sp>
            <p:nvSpPr>
              <p:cNvPr id="63494" name="Text Box 6"/>
              <p:cNvSpPr txBox="1">
                <a:spLocks noChangeArrowheads="1"/>
              </p:cNvSpPr>
              <p:nvPr/>
            </p:nvSpPr>
            <p:spPr bwMode="auto">
              <a:xfrm rot="5400000">
                <a:off x="-33610" y="2167417"/>
                <a:ext cx="2245205" cy="21779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lIns="100794" tIns="50397" rIns="100794" bIns="50397" anchor="ctr"/>
              <a:lstStyle/>
              <a:p>
                <a:pPr algn="ctr" defTabSz="1008063"/>
                <a:r>
                  <a:rPr lang="fr-FR" sz="2000">
                    <a:solidFill>
                      <a:srgbClr val="FFFFFF"/>
                    </a:solidFill>
                    <a:latin typeface="Calibri" pitchFamily="34" charset="0"/>
                  </a:rPr>
                  <a:t> </a:t>
                </a:r>
              </a:p>
            </p:txBody>
          </p:sp>
        </p:grpSp>
        <p:grpSp>
          <p:nvGrpSpPr>
            <p:cNvPr id="5" name="Triangle isocèle 2"/>
            <p:cNvGrpSpPr>
              <a:grpSpLocks/>
            </p:cNvGrpSpPr>
            <p:nvPr userDrawn="1"/>
          </p:nvGrpSpPr>
          <p:grpSpPr bwMode="auto">
            <a:xfrm>
              <a:off x="-6096" y="859536"/>
              <a:ext cx="4163568" cy="4261104"/>
              <a:chOff x="-6096" y="859536"/>
              <a:chExt cx="4163568" cy="4261104"/>
            </a:xfrm>
          </p:grpSpPr>
          <p:pic>
            <p:nvPicPr>
              <p:cNvPr id="63496" name="Triangle isocèle 2"/>
              <p:cNvPicPr>
                <a:picLocks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-6096" y="859536"/>
                <a:ext cx="4163568" cy="4261104"/>
              </a:xfrm>
              <a:prstGeom prst="rect">
                <a:avLst/>
              </a:prstGeom>
              <a:noFill/>
            </p:spPr>
          </p:pic>
          <p:sp>
            <p:nvSpPr>
              <p:cNvPr id="63497" name="Text Box 9"/>
              <p:cNvSpPr txBox="1">
                <a:spLocks noChangeArrowheads="1"/>
              </p:cNvSpPr>
              <p:nvPr/>
            </p:nvSpPr>
            <p:spPr bwMode="auto">
              <a:xfrm rot="5400000">
                <a:off x="-23868" y="1954384"/>
                <a:ext cx="2124235" cy="207649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rot="10800000" vert="eaVert" lIns="100794" tIns="50397" rIns="100794" bIns="50397" anchor="ctr"/>
              <a:lstStyle/>
              <a:p>
                <a:pPr algn="ctr" defTabSz="1008063"/>
                <a:endParaRPr lang="fr-FR" sz="2000">
                  <a:solidFill>
                    <a:srgbClr val="FFFFFF"/>
                  </a:solidFill>
                  <a:latin typeface="Calibri" pitchFamily="34" charset="0"/>
                </a:endParaRPr>
              </a:p>
            </p:txBody>
          </p:sp>
        </p:grpSp>
      </p:grpSp>
      <p:grpSp>
        <p:nvGrpSpPr>
          <p:cNvPr id="6" name="Triangle isocèle 10"/>
          <p:cNvGrpSpPr>
            <a:grpSpLocks/>
          </p:cNvGrpSpPr>
          <p:nvPr userDrawn="1"/>
        </p:nvGrpSpPr>
        <p:grpSpPr bwMode="auto">
          <a:xfrm>
            <a:off x="3905250" y="0"/>
            <a:ext cx="6175375" cy="4335463"/>
            <a:chOff x="2243" y="-8"/>
            <a:chExt cx="3529" cy="2477"/>
          </a:xfrm>
        </p:grpSpPr>
        <p:pic>
          <p:nvPicPr>
            <p:cNvPr id="63499" name="Triangle isocèle 10"/>
            <p:cNvPicPr>
              <a:picLocks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2243" y="-8"/>
              <a:ext cx="3529" cy="2477"/>
            </a:xfrm>
            <a:prstGeom prst="rect">
              <a:avLst/>
            </a:prstGeom>
            <a:noFill/>
          </p:spPr>
        </p:pic>
        <p:sp>
          <p:nvSpPr>
            <p:cNvPr id="63500" name="Text Box 12"/>
            <p:cNvSpPr txBox="1">
              <a:spLocks noChangeArrowheads="1"/>
            </p:cNvSpPr>
            <p:nvPr/>
          </p:nvSpPr>
          <p:spPr bwMode="auto">
            <a:xfrm rot="16200000">
              <a:off x="2771" y="-531"/>
              <a:ext cx="2471" cy="352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100794" tIns="50397" rIns="100794" bIns="50397" anchor="ctr"/>
            <a:lstStyle/>
            <a:p>
              <a:pPr algn="ctr" defTabSz="1008063"/>
              <a:r>
                <a:rPr lang="fr-FR" sz="2000">
                  <a:solidFill>
                    <a:srgbClr val="FFFFFF"/>
                  </a:solidFill>
                  <a:latin typeface="Calibri" pitchFamily="34" charset="0"/>
                </a:rPr>
                <a:t> </a:t>
              </a:r>
            </a:p>
          </p:txBody>
        </p:sp>
      </p:grpSp>
      <p:grpSp>
        <p:nvGrpSpPr>
          <p:cNvPr id="7" name="Triangle isocèle 7"/>
          <p:cNvGrpSpPr>
            <a:grpSpLocks/>
          </p:cNvGrpSpPr>
          <p:nvPr userDrawn="1"/>
        </p:nvGrpSpPr>
        <p:grpSpPr bwMode="auto">
          <a:xfrm>
            <a:off x="7002463" y="-14288"/>
            <a:ext cx="3105150" cy="2084388"/>
            <a:chOff x="4001" y="-8"/>
            <a:chExt cx="1774" cy="1191"/>
          </a:xfrm>
        </p:grpSpPr>
        <p:pic>
          <p:nvPicPr>
            <p:cNvPr id="63502" name="Triangle isocèle 7"/>
            <p:cNvPicPr>
              <a:picLocks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4001" y="-8"/>
              <a:ext cx="1774" cy="1191"/>
            </a:xfrm>
            <a:prstGeom prst="rect">
              <a:avLst/>
            </a:prstGeom>
            <a:noFill/>
          </p:spPr>
        </p:pic>
        <p:sp>
          <p:nvSpPr>
            <p:cNvPr id="63503" name="Text Box 15"/>
            <p:cNvSpPr txBox="1">
              <a:spLocks noChangeArrowheads="1"/>
            </p:cNvSpPr>
            <p:nvPr/>
          </p:nvSpPr>
          <p:spPr bwMode="auto">
            <a:xfrm rot="16200000">
              <a:off x="4299" y="-295"/>
              <a:ext cx="1181" cy="17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100794" tIns="50397" rIns="100794" bIns="50397" anchor="ctr"/>
            <a:lstStyle/>
            <a:p>
              <a:pPr algn="ctr" defTabSz="1008063"/>
              <a:r>
                <a:rPr lang="fr-FR" sz="2000">
                  <a:solidFill>
                    <a:srgbClr val="FFFFFF"/>
                  </a:solidFill>
                  <a:latin typeface="Calibri" pitchFamily="34" charset="0"/>
                </a:rPr>
                <a:t> </a:t>
              </a:r>
            </a:p>
          </p:txBody>
        </p:sp>
      </p:grpSp>
      <p:grpSp>
        <p:nvGrpSpPr>
          <p:cNvPr id="9" name="Triangle isocèle 8"/>
          <p:cNvGrpSpPr>
            <a:grpSpLocks/>
          </p:cNvGrpSpPr>
          <p:nvPr userDrawn="1"/>
        </p:nvGrpSpPr>
        <p:grpSpPr bwMode="auto">
          <a:xfrm>
            <a:off x="8091488" y="361950"/>
            <a:ext cx="2016125" cy="2078038"/>
            <a:chOff x="4623" y="207"/>
            <a:chExt cx="1152" cy="1187"/>
          </a:xfrm>
        </p:grpSpPr>
        <p:pic>
          <p:nvPicPr>
            <p:cNvPr id="63505" name="Triangle isocèle 8"/>
            <p:cNvPicPr>
              <a:picLocks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4623" y="207"/>
              <a:ext cx="1152" cy="1187"/>
            </a:xfrm>
            <a:prstGeom prst="rect">
              <a:avLst/>
            </a:prstGeom>
            <a:noFill/>
          </p:spPr>
        </p:pic>
        <p:sp>
          <p:nvSpPr>
            <p:cNvPr id="63506" name="Text Box 18"/>
            <p:cNvSpPr txBox="1">
              <a:spLocks noChangeArrowheads="1"/>
            </p:cNvSpPr>
            <p:nvPr/>
          </p:nvSpPr>
          <p:spPr bwMode="auto">
            <a:xfrm rot="16200000">
              <a:off x="5191" y="513"/>
              <a:ext cx="590" cy="57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100794" tIns="50397" rIns="100794" bIns="50397" anchor="ctr"/>
            <a:lstStyle/>
            <a:p>
              <a:pPr algn="ctr" defTabSz="1008063"/>
              <a:r>
                <a:rPr lang="fr-FR" sz="2000">
                  <a:solidFill>
                    <a:srgbClr val="FFFFFF"/>
                  </a:solidFill>
                  <a:latin typeface="Calibri" pitchFamily="34" charset="0"/>
                </a:rPr>
                <a:t> </a:t>
              </a:r>
            </a:p>
          </p:txBody>
        </p:sp>
      </p:grpSp>
      <p:pic>
        <p:nvPicPr>
          <p:cNvPr id="63507" name="Picture 3"/>
          <p:cNvPicPr>
            <a:picLocks noChangeAspect="1" noChangeArrowheads="1"/>
          </p:cNvPicPr>
          <p:nvPr userDrawn="1"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77863" y="407988"/>
            <a:ext cx="3105150" cy="673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3508" name="Picture 4" descr="S:\serv_com\01_CHARTE-INSA-Rennes\2014\08_Modèles-PPT\Triangle-bas.eps"/>
          <p:cNvPicPr>
            <a:picLocks noChangeAspect="1" noChangeArrowheads="1"/>
          </p:cNvPicPr>
          <p:nvPr userDrawn="1"/>
        </p:nvPicPr>
        <p:blipFill>
          <a:blip r:embed="rId9" cstate="print"/>
          <a:srcRect b="42645"/>
          <a:stretch>
            <a:fillRect/>
          </a:stretch>
        </p:blipFill>
        <p:spPr bwMode="auto">
          <a:xfrm>
            <a:off x="3770313" y="7002463"/>
            <a:ext cx="2301875" cy="557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04825" y="303213"/>
            <a:ext cx="9072563" cy="1258887"/>
          </a:xfrm>
          <a:prstGeom prst="rect">
            <a:avLst/>
          </a:prstGeom>
        </p:spPr>
        <p:txBody>
          <a:bodyPr/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04825" y="1763713"/>
            <a:ext cx="9072563" cy="498951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96925" y="4857750"/>
            <a:ext cx="8567738" cy="15017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96925" y="3203575"/>
            <a:ext cx="8567738" cy="1654175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504825" y="1692275"/>
            <a:ext cx="4452938" cy="7048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504825" y="2397125"/>
            <a:ext cx="4452938" cy="43561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5121275" y="1692275"/>
            <a:ext cx="4456113" cy="7048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5121275" y="2397125"/>
            <a:ext cx="4456113" cy="43561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14EAEFA-EB15-40FC-B48F-CA6B7F6C2117}" type="datetimeFigureOut">
              <a:rPr lang="fr-FR"/>
              <a:pPr/>
              <a:t>09/03/2022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7AC3BD8-0018-4F40-9E7E-E27EFB90F375}" type="slidenum">
              <a:rPr lang="fr-FR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04825" y="303213"/>
            <a:ext cx="9072563" cy="1258887"/>
          </a:xfrm>
          <a:prstGeom prst="rect">
            <a:avLst/>
          </a:prstGeom>
        </p:spPr>
        <p:txBody>
          <a:bodyPr/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504825" y="1763713"/>
            <a:ext cx="4459288" cy="4989512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5116513" y="1763713"/>
            <a:ext cx="4460875" cy="4989512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04825" y="303213"/>
            <a:ext cx="9072563" cy="1258887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504825" y="1692275"/>
            <a:ext cx="4452938" cy="70485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504825" y="2397125"/>
            <a:ext cx="4452938" cy="4356100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5121275" y="1692275"/>
            <a:ext cx="4456113" cy="70485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5121275" y="2397125"/>
            <a:ext cx="4456113" cy="4356100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04825" y="303213"/>
            <a:ext cx="9072563" cy="1258887"/>
          </a:xfrm>
          <a:prstGeom prst="rect">
            <a:avLst/>
          </a:prstGeom>
        </p:spPr>
        <p:txBody>
          <a:bodyPr/>
          <a:lstStyle/>
          <a:p>
            <a:r>
              <a:rPr lang="fr-FR"/>
              <a:t>Cliquez pour modifier le style du titre</a:t>
            </a:r>
          </a:p>
        </p:txBody>
      </p:sp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04825" y="301625"/>
            <a:ext cx="3316288" cy="1279525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941763" y="301625"/>
            <a:ext cx="5635625" cy="6451600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504825" y="1581150"/>
            <a:ext cx="3316288" cy="517207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976438" y="5291138"/>
            <a:ext cx="6048375" cy="625475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976438" y="674688"/>
            <a:ext cx="6048375" cy="453707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976438" y="5916613"/>
            <a:ext cx="6048375" cy="88741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</p:spTree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04825" y="303213"/>
            <a:ext cx="9072563" cy="1258887"/>
          </a:xfrm>
          <a:prstGeom prst="rect">
            <a:avLst/>
          </a:prstGeom>
        </p:spPr>
        <p:txBody>
          <a:bodyPr/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504825" y="1763713"/>
            <a:ext cx="9072563" cy="4989512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</p:spTree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7310438" y="303213"/>
            <a:ext cx="2266950" cy="6450012"/>
          </a:xfrm>
          <a:prstGeom prst="rect">
            <a:avLst/>
          </a:prstGeom>
        </p:spPr>
        <p:txBody>
          <a:bodyPr vert="eaVert"/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504825" y="303213"/>
            <a:ext cx="6653213" cy="6450012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</p:spTree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755650" y="2347913"/>
            <a:ext cx="8569325" cy="1620837"/>
          </a:xfrm>
        </p:spPr>
        <p:txBody>
          <a:bodyPr/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512888" y="4283075"/>
            <a:ext cx="7056437" cy="1931988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fr-FR"/>
              <a:t>Cliquez pour modifier le style des sous-titres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15FFEAA-DCB9-43A3-A778-35C5E2B13D5D}" type="datetimeFigureOut">
              <a:rPr lang="fr-FR"/>
              <a:pPr/>
              <a:t>09/03/2022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00FB274-052B-4F39-B8EA-A3631A44CEAE}" type="slidenum">
              <a:rPr lang="fr-FR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48C7C26-16BE-4AB2-A14E-5E268DA55A27}" type="datetimeFigureOut">
              <a:rPr lang="fr-FR"/>
              <a:pPr/>
              <a:t>09/03/2022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17D9D6F-AB25-4662-9D1E-4DCD81789607}" type="slidenum">
              <a:rPr lang="fr-FR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4AE2957-5832-477D-A4AB-C772B7B1FC6A}" type="datetimeFigureOut">
              <a:rPr lang="fr-FR"/>
              <a:pPr/>
              <a:t>09/03/2022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443E9BC-7851-4204-9512-3A4D282178F5}" type="slidenum">
              <a:rPr lang="fr-FR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96925" y="4857750"/>
            <a:ext cx="8567738" cy="15017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96925" y="3203575"/>
            <a:ext cx="8567738" cy="1654175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73D86A2-DB0C-4003-975B-C9F00F4BFB5D}" type="datetimeFigureOut">
              <a:rPr lang="fr-FR"/>
              <a:pPr/>
              <a:t>09/03/2022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4CA506B-4E8F-46D2-8F43-8E791038526F}" type="slidenum">
              <a:rPr lang="fr-FR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504825" y="1763713"/>
            <a:ext cx="4459288" cy="49895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5116513" y="1763713"/>
            <a:ext cx="4460875" cy="49895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C07FB7D-3D5C-4A17-98BC-14BF96CB7840}" type="datetimeFigureOut">
              <a:rPr lang="fr-FR"/>
              <a:pPr/>
              <a:t>09/03/2022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0C3427A-7920-42DB-9EAB-A75844329225}" type="slidenum">
              <a:rPr lang="fr-FR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504825" y="1692275"/>
            <a:ext cx="4452938" cy="7048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504825" y="2397125"/>
            <a:ext cx="4452938" cy="43561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5121275" y="1692275"/>
            <a:ext cx="4456113" cy="7048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5121275" y="2397125"/>
            <a:ext cx="4456113" cy="43561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177729A-8B1E-4371-972C-C16FCEE2FC30}" type="datetimeFigureOut">
              <a:rPr lang="fr-FR"/>
              <a:pPr/>
              <a:t>09/03/2022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C704500-364B-430E-B398-B079F940302D}" type="slidenum">
              <a:rPr lang="fr-FR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AC9610F-FC95-4FCA-B39B-87486D892C23}" type="datetimeFigureOut">
              <a:rPr lang="fr-FR"/>
              <a:pPr/>
              <a:t>09/03/2022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E03BB44-F0C2-4A25-905B-25E28384C8A5}" type="slidenum">
              <a:rPr lang="fr-FR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4F7128E-AF20-4C0C-872B-AE7297D1B7EB}" type="datetimeFigureOut">
              <a:rPr lang="fr-FR"/>
              <a:pPr/>
              <a:t>09/03/2022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D61E161-3C58-48D3-BA9F-20AC56AEE9BA}" type="slidenum">
              <a:rPr lang="fr-FR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04825" y="301625"/>
            <a:ext cx="3316288" cy="127952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941763" y="301625"/>
            <a:ext cx="5635625" cy="6451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504825" y="1581150"/>
            <a:ext cx="3316288" cy="51720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08DA70B-4C47-421E-973B-898C6498ED1C}" type="datetimeFigureOut">
              <a:rPr lang="fr-FR"/>
              <a:pPr/>
              <a:t>09/03/2022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269DE17-BB6B-4720-9C51-99463676A23F}" type="slidenum">
              <a:rPr lang="fr-FR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976438" y="5291138"/>
            <a:ext cx="6048375" cy="62547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976438" y="674688"/>
            <a:ext cx="6048375" cy="453707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976438" y="5916613"/>
            <a:ext cx="6048375" cy="88741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64A85A0-1E2B-495B-B5A2-E5E41979B583}" type="datetimeFigureOut">
              <a:rPr lang="fr-FR"/>
              <a:pPr/>
              <a:t>09/03/2022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5814CD4-F9F8-4733-8F95-8F00020D1CF8}" type="slidenum">
              <a:rPr lang="fr-FR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452AD1C-97A9-4EDA-905B-7B92E786C6F5}" type="datetimeFigureOut">
              <a:rPr lang="fr-FR"/>
              <a:pPr/>
              <a:t>09/03/2022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3C91EC1-C281-4A7B-9609-78481CFCC99F}" type="slidenum">
              <a:rPr lang="fr-FR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7310438" y="303213"/>
            <a:ext cx="2266950" cy="6450012"/>
          </a:xfrm>
        </p:spPr>
        <p:txBody>
          <a:bodyPr vert="eaVert"/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504825" y="303213"/>
            <a:ext cx="6653213" cy="6450012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CEA50E9-ACEA-4856-9C15-9B017E8F41F4}" type="datetimeFigureOut">
              <a:rPr lang="fr-FR"/>
              <a:pPr/>
              <a:t>09/03/2022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C42B376-947D-4958-B96A-EE89CBAE5058}" type="slidenum">
              <a:rPr lang="fr-FR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0C310A4-525C-4B07-85E8-0BFE0B7F8808}" type="datetimeFigureOut">
              <a:rPr lang="fr-FR"/>
              <a:pPr/>
              <a:t>09/03/2022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CADCDFF-9507-40C1-B52E-09D62F0F8991}" type="slidenum">
              <a:rPr lang="fr-FR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04825" y="301625"/>
            <a:ext cx="3316288" cy="127952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941763" y="301625"/>
            <a:ext cx="5635625" cy="6451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504825" y="1581150"/>
            <a:ext cx="3316288" cy="51720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5E9D22E-AD50-4EF1-83B5-A29677D4E061}" type="datetimeFigureOut">
              <a:rPr lang="fr-FR"/>
              <a:pPr/>
              <a:t>09/03/2022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D26A094-6FEF-4A3A-8E97-B64E5EC96D29}" type="slidenum">
              <a:rPr lang="fr-FR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976438" y="5291138"/>
            <a:ext cx="6048375" cy="62547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976438" y="674688"/>
            <a:ext cx="6048375" cy="453707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976438" y="5916613"/>
            <a:ext cx="6048375" cy="88741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C827A2C-91F2-4303-8597-96C79343EDE3}" type="datetimeFigureOut">
              <a:rPr lang="fr-FR"/>
              <a:pPr/>
              <a:t>09/03/2022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970B73F-2B18-493A-B67E-17ADE431B0DC}" type="slidenum">
              <a:rPr lang="fr-FR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eg"/><Relationship Id="rId18" Type="http://schemas.openxmlformats.org/officeDocument/2006/relationships/image" Target="../media/image6.wmf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17" Type="http://schemas.openxmlformats.org/officeDocument/2006/relationships/image" Target="../media/image5.png"/><Relationship Id="rId2" Type="http://schemas.openxmlformats.org/officeDocument/2006/relationships/slideLayout" Target="../slideLayouts/slideLayout13.xml"/><Relationship Id="rId16" Type="http://schemas.openxmlformats.org/officeDocument/2006/relationships/image" Target="../media/image4.png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2.jpe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1.jpeg"/><Relationship Id="rId18" Type="http://schemas.openxmlformats.org/officeDocument/2006/relationships/image" Target="../media/image6.wmf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17" Type="http://schemas.openxmlformats.org/officeDocument/2006/relationships/image" Target="../media/image5.png"/><Relationship Id="rId2" Type="http://schemas.openxmlformats.org/officeDocument/2006/relationships/slideLayout" Target="../slideLayouts/slideLayout24.xml"/><Relationship Id="rId16" Type="http://schemas.openxmlformats.org/officeDocument/2006/relationships/image" Target="../media/image4.png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Relationship Id="rId14" Type="http://schemas.openxmlformats.org/officeDocument/2006/relationships/image" Target="../media/image2.jpeg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slideLayout" Target="../slideLayouts/slideLayout46.xml"/><Relationship Id="rId18" Type="http://schemas.openxmlformats.org/officeDocument/2006/relationships/image" Target="../media/image4.png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slideLayout" Target="../slideLayouts/slideLayout45.xml"/><Relationship Id="rId17" Type="http://schemas.openxmlformats.org/officeDocument/2006/relationships/image" Target="../media/image3.png"/><Relationship Id="rId2" Type="http://schemas.openxmlformats.org/officeDocument/2006/relationships/slideLayout" Target="../slideLayouts/slideLayout35.xml"/><Relationship Id="rId16" Type="http://schemas.openxmlformats.org/officeDocument/2006/relationships/image" Target="../media/image2.jpeg"/><Relationship Id="rId20" Type="http://schemas.openxmlformats.org/officeDocument/2006/relationships/image" Target="../media/image6.wmf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43.xml"/><Relationship Id="rId19" Type="http://schemas.openxmlformats.org/officeDocument/2006/relationships/image" Target="../media/image5.png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Relationship Id="rId14" Type="http://schemas.openxmlformats.org/officeDocument/2006/relationships/theme" Target="../theme/theme4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4.xml"/><Relationship Id="rId13" Type="http://schemas.openxmlformats.org/officeDocument/2006/relationships/image" Target="../media/image1.jpeg"/><Relationship Id="rId18" Type="http://schemas.openxmlformats.org/officeDocument/2006/relationships/image" Target="../media/image11.png"/><Relationship Id="rId3" Type="http://schemas.openxmlformats.org/officeDocument/2006/relationships/slideLayout" Target="../slideLayouts/slideLayout49.xml"/><Relationship Id="rId7" Type="http://schemas.openxmlformats.org/officeDocument/2006/relationships/slideLayout" Target="../slideLayouts/slideLayout53.xml"/><Relationship Id="rId12" Type="http://schemas.openxmlformats.org/officeDocument/2006/relationships/theme" Target="../theme/theme5.xml"/><Relationship Id="rId17" Type="http://schemas.openxmlformats.org/officeDocument/2006/relationships/image" Target="../media/image10.png"/><Relationship Id="rId2" Type="http://schemas.openxmlformats.org/officeDocument/2006/relationships/slideLayout" Target="../slideLayouts/slideLayout48.xml"/><Relationship Id="rId16" Type="http://schemas.openxmlformats.org/officeDocument/2006/relationships/image" Target="../media/image9.png"/><Relationship Id="rId20" Type="http://schemas.openxmlformats.org/officeDocument/2006/relationships/image" Target="../media/image6.wmf"/><Relationship Id="rId1" Type="http://schemas.openxmlformats.org/officeDocument/2006/relationships/slideLayout" Target="../slideLayouts/slideLayout47.xml"/><Relationship Id="rId6" Type="http://schemas.openxmlformats.org/officeDocument/2006/relationships/slideLayout" Target="../slideLayouts/slideLayout52.xml"/><Relationship Id="rId11" Type="http://schemas.openxmlformats.org/officeDocument/2006/relationships/slideLayout" Target="../slideLayouts/slideLayout57.xml"/><Relationship Id="rId5" Type="http://schemas.openxmlformats.org/officeDocument/2006/relationships/slideLayout" Target="../slideLayouts/slideLayout51.xml"/><Relationship Id="rId15" Type="http://schemas.openxmlformats.org/officeDocument/2006/relationships/image" Target="../media/image8.png"/><Relationship Id="rId10" Type="http://schemas.openxmlformats.org/officeDocument/2006/relationships/slideLayout" Target="../slideLayouts/slideLayout56.xml"/><Relationship Id="rId19" Type="http://schemas.openxmlformats.org/officeDocument/2006/relationships/image" Target="../media/image12.jpeg"/><Relationship Id="rId4" Type="http://schemas.openxmlformats.org/officeDocument/2006/relationships/slideLayout" Target="../slideLayouts/slideLayout50.xml"/><Relationship Id="rId9" Type="http://schemas.openxmlformats.org/officeDocument/2006/relationships/slideLayout" Target="../slideLayouts/slideLayout55.xml"/><Relationship Id="rId14" Type="http://schemas.openxmlformats.org/officeDocument/2006/relationships/image" Target="../media/image7.png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5.xml"/><Relationship Id="rId3" Type="http://schemas.openxmlformats.org/officeDocument/2006/relationships/slideLayout" Target="../slideLayouts/slideLayout60.xml"/><Relationship Id="rId7" Type="http://schemas.openxmlformats.org/officeDocument/2006/relationships/slideLayout" Target="../slideLayouts/slideLayout64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9.xml"/><Relationship Id="rId1" Type="http://schemas.openxmlformats.org/officeDocument/2006/relationships/slideLayout" Target="../slideLayouts/slideLayout58.xml"/><Relationship Id="rId6" Type="http://schemas.openxmlformats.org/officeDocument/2006/relationships/slideLayout" Target="../slideLayouts/slideLayout63.xml"/><Relationship Id="rId11" Type="http://schemas.openxmlformats.org/officeDocument/2006/relationships/slideLayout" Target="../slideLayouts/slideLayout68.xml"/><Relationship Id="rId5" Type="http://schemas.openxmlformats.org/officeDocument/2006/relationships/slideLayout" Target="../slideLayouts/slideLayout62.xml"/><Relationship Id="rId10" Type="http://schemas.openxmlformats.org/officeDocument/2006/relationships/slideLayout" Target="../slideLayouts/slideLayout67.xml"/><Relationship Id="rId4" Type="http://schemas.openxmlformats.org/officeDocument/2006/relationships/slideLayout" Target="../slideLayouts/slideLayout61.xml"/><Relationship Id="rId9" Type="http://schemas.openxmlformats.org/officeDocument/2006/relationships/slideLayout" Target="../slideLayouts/slideLayout6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504825" y="303213"/>
            <a:ext cx="9072563" cy="1258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FR"/>
              <a:t>Cliquez pour modifier le style du titre</a:t>
            </a:r>
          </a:p>
        </p:txBody>
      </p:sp>
      <p:sp>
        <p:nvSpPr>
          <p:cNvPr id="5632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04825" y="1763713"/>
            <a:ext cx="9072563" cy="4989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6324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504825" y="6884988"/>
            <a:ext cx="2351088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  <a:defRPr sz="1400"/>
            </a:lvl1pPr>
          </a:lstStyle>
          <a:p>
            <a:fld id="{8D621012-87DF-48DD-9321-A4B662650AF3}" type="datetimeFigureOut">
              <a:rPr lang="fr-FR"/>
              <a:pPr/>
              <a:t>09/03/2022</a:t>
            </a:fld>
            <a:endParaRPr lang="fr-FR"/>
          </a:p>
        </p:txBody>
      </p:sp>
      <p:sp>
        <p:nvSpPr>
          <p:cNvPr id="5632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444875" y="6884988"/>
            <a:ext cx="3190875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  <a:defRPr sz="1400"/>
            </a:lvl1pPr>
          </a:lstStyle>
          <a:p>
            <a:endParaRPr lang="fr-FR"/>
          </a:p>
        </p:txBody>
      </p:sp>
      <p:sp>
        <p:nvSpPr>
          <p:cNvPr id="5632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224713" y="6884988"/>
            <a:ext cx="2352675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  <a:defRPr sz="1400"/>
            </a:lvl1pPr>
          </a:lstStyle>
          <a:p>
            <a:fld id="{ECF865F1-0AF2-493E-BBF3-2D1541A4CFFF}" type="slidenum">
              <a:rPr lang="fr-FR"/>
              <a:pPr/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346" name="Image 7"/>
          <p:cNvPicPr>
            <a:picLocks noChangeAspect="1"/>
          </p:cNvPicPr>
          <p:nvPr userDrawn="1"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8296275" y="6796088"/>
            <a:ext cx="1647825" cy="684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7347" name="Picture 3"/>
          <p:cNvPicPr>
            <a:picLocks noChangeAspect="1" noChangeArrowheads="1"/>
          </p:cNvPicPr>
          <p:nvPr userDrawn="1"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277813" y="244475"/>
            <a:ext cx="1506537" cy="325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4" name="Triangle isocèle 10"/>
          <p:cNvGrpSpPr>
            <a:grpSpLocks/>
          </p:cNvGrpSpPr>
          <p:nvPr userDrawn="1"/>
        </p:nvGrpSpPr>
        <p:grpSpPr bwMode="auto">
          <a:xfrm>
            <a:off x="6840538" y="-6350"/>
            <a:ext cx="3246437" cy="1492250"/>
            <a:chOff x="3909" y="-4"/>
            <a:chExt cx="1855" cy="853"/>
          </a:xfrm>
        </p:grpSpPr>
        <p:pic>
          <p:nvPicPr>
            <p:cNvPr id="57349" name="Triangle isocèle 10"/>
            <p:cNvPicPr>
              <a:picLocks noChangeArrowheads="1"/>
            </p:cNvPicPr>
            <p:nvPr/>
          </p:nvPicPr>
          <p:blipFill>
            <a:blip r:embed="rId15" cstate="print"/>
            <a:srcRect/>
            <a:stretch>
              <a:fillRect/>
            </a:stretch>
          </p:blipFill>
          <p:spPr bwMode="auto">
            <a:xfrm>
              <a:off x="3909" y="-4"/>
              <a:ext cx="1855" cy="853"/>
            </a:xfrm>
            <a:prstGeom prst="rect">
              <a:avLst/>
            </a:prstGeom>
            <a:noFill/>
          </p:spPr>
        </p:pic>
        <p:sp>
          <p:nvSpPr>
            <p:cNvPr id="57350" name="Text Box 6"/>
            <p:cNvSpPr txBox="1">
              <a:spLocks noChangeArrowheads="1"/>
            </p:cNvSpPr>
            <p:nvPr/>
          </p:nvSpPr>
          <p:spPr bwMode="auto">
            <a:xfrm rot="16200000">
              <a:off x="4412" y="-502"/>
              <a:ext cx="846" cy="184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100794" tIns="50397" rIns="100794" bIns="50397" anchor="ctr"/>
            <a:lstStyle/>
            <a:p>
              <a:pPr algn="ctr" defTabSz="1008063"/>
              <a:r>
                <a:rPr lang="fr-FR" sz="2000">
                  <a:solidFill>
                    <a:srgbClr val="FFFFFF"/>
                  </a:solidFill>
                  <a:latin typeface="Calibri" pitchFamily="34" charset="0"/>
                </a:rPr>
                <a:t> </a:t>
              </a:r>
            </a:p>
          </p:txBody>
        </p:sp>
      </p:grpSp>
      <p:grpSp>
        <p:nvGrpSpPr>
          <p:cNvPr id="5" name="Triangle isocèle 7"/>
          <p:cNvGrpSpPr>
            <a:grpSpLocks/>
          </p:cNvGrpSpPr>
          <p:nvPr userDrawn="1"/>
        </p:nvGrpSpPr>
        <p:grpSpPr bwMode="auto">
          <a:xfrm>
            <a:off x="9066213" y="-6350"/>
            <a:ext cx="1020762" cy="611188"/>
            <a:chOff x="5180" y="-4"/>
            <a:chExt cx="584" cy="350"/>
          </a:xfrm>
        </p:grpSpPr>
        <p:pic>
          <p:nvPicPr>
            <p:cNvPr id="57352" name="Triangle isocèle 7"/>
            <p:cNvPicPr>
              <a:picLocks noChangeArrowheads="1"/>
            </p:cNvPicPr>
            <p:nvPr/>
          </p:nvPicPr>
          <p:blipFill>
            <a:blip r:embed="rId16" cstate="print"/>
            <a:srcRect/>
            <a:stretch>
              <a:fillRect/>
            </a:stretch>
          </p:blipFill>
          <p:spPr bwMode="auto">
            <a:xfrm>
              <a:off x="5180" y="-4"/>
              <a:ext cx="584" cy="350"/>
            </a:xfrm>
            <a:prstGeom prst="rect">
              <a:avLst/>
            </a:prstGeom>
            <a:noFill/>
          </p:spPr>
        </p:pic>
        <p:sp>
          <p:nvSpPr>
            <p:cNvPr id="57353" name="Text Box 9"/>
            <p:cNvSpPr txBox="1">
              <a:spLocks noChangeArrowheads="1"/>
            </p:cNvSpPr>
            <p:nvPr/>
          </p:nvSpPr>
          <p:spPr bwMode="auto">
            <a:xfrm rot="16200000">
              <a:off x="5301" y="-116"/>
              <a:ext cx="341" cy="5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100794" tIns="50397" rIns="100794" bIns="50397" anchor="ctr"/>
            <a:lstStyle/>
            <a:p>
              <a:pPr algn="ctr" defTabSz="1008063"/>
              <a:r>
                <a:rPr lang="fr-FR" sz="2000">
                  <a:solidFill>
                    <a:srgbClr val="FFFFFF"/>
                  </a:solidFill>
                  <a:latin typeface="Calibri" pitchFamily="34" charset="0"/>
                </a:rPr>
                <a:t> </a:t>
              </a:r>
            </a:p>
          </p:txBody>
        </p:sp>
      </p:grpSp>
      <p:grpSp>
        <p:nvGrpSpPr>
          <p:cNvPr id="6" name="Triangle isocèle 7"/>
          <p:cNvGrpSpPr>
            <a:grpSpLocks/>
          </p:cNvGrpSpPr>
          <p:nvPr userDrawn="1"/>
        </p:nvGrpSpPr>
        <p:grpSpPr bwMode="auto">
          <a:xfrm>
            <a:off x="9321800" y="39688"/>
            <a:ext cx="765175" cy="698500"/>
            <a:chOff x="5326" y="23"/>
            <a:chExt cx="438" cy="399"/>
          </a:xfrm>
        </p:grpSpPr>
        <p:pic>
          <p:nvPicPr>
            <p:cNvPr id="57355" name="Triangle isocèle 7"/>
            <p:cNvPicPr>
              <a:picLocks noChangeArrowheads="1"/>
            </p:cNvPicPr>
            <p:nvPr/>
          </p:nvPicPr>
          <p:blipFill>
            <a:blip r:embed="rId17" cstate="print"/>
            <a:srcRect/>
            <a:stretch>
              <a:fillRect/>
            </a:stretch>
          </p:blipFill>
          <p:spPr bwMode="auto">
            <a:xfrm>
              <a:off x="5326" y="23"/>
              <a:ext cx="438" cy="399"/>
            </a:xfrm>
            <a:prstGeom prst="rect">
              <a:avLst/>
            </a:prstGeom>
            <a:noFill/>
          </p:spPr>
        </p:pic>
        <p:sp>
          <p:nvSpPr>
            <p:cNvPr id="57356" name="Text Box 12"/>
            <p:cNvSpPr txBox="1">
              <a:spLocks noChangeArrowheads="1"/>
            </p:cNvSpPr>
            <p:nvPr/>
          </p:nvSpPr>
          <p:spPr bwMode="auto">
            <a:xfrm rot="16200000">
              <a:off x="5554" y="114"/>
              <a:ext cx="197" cy="2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100794" tIns="50397" rIns="100794" bIns="50397" anchor="ctr"/>
            <a:lstStyle/>
            <a:p>
              <a:pPr algn="ctr" defTabSz="1008063"/>
              <a:r>
                <a:rPr lang="fr-FR" sz="2000">
                  <a:solidFill>
                    <a:srgbClr val="FFFFFF"/>
                  </a:solidFill>
                  <a:latin typeface="Calibri" pitchFamily="34" charset="0"/>
                </a:rPr>
                <a:t> </a:t>
              </a:r>
            </a:p>
          </p:txBody>
        </p:sp>
      </p:grpSp>
      <p:pic>
        <p:nvPicPr>
          <p:cNvPr id="57357" name="Picture 4" descr="S:\serv_com\01_CHARTE-INSA-Rennes\2014\08_Modèles-PPT\Triangle-bas.eps"/>
          <p:cNvPicPr>
            <a:picLocks noChangeAspect="1" noChangeArrowheads="1"/>
          </p:cNvPicPr>
          <p:nvPr userDrawn="1"/>
        </p:nvPicPr>
        <p:blipFill>
          <a:blip r:embed="rId18" cstate="print"/>
          <a:srcRect b="42645"/>
          <a:stretch>
            <a:fillRect/>
          </a:stretch>
        </p:blipFill>
        <p:spPr bwMode="auto">
          <a:xfrm>
            <a:off x="1784350" y="7291388"/>
            <a:ext cx="1112838" cy="268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1008063" rtl="0" fontAlgn="base">
        <a:spcBef>
          <a:spcPct val="0"/>
        </a:spcBef>
        <a:spcAft>
          <a:spcPct val="0"/>
        </a:spcAft>
        <a:defRPr sz="4900">
          <a:solidFill>
            <a:schemeClr val="tx1"/>
          </a:solidFill>
          <a:latin typeface="+mj-lt"/>
          <a:ea typeface="+mj-ea"/>
          <a:cs typeface="+mj-cs"/>
        </a:defRPr>
      </a:lvl1pPr>
      <a:lvl2pPr algn="ctr" defTabSz="1008063" rtl="0" fontAlgn="base">
        <a:spcBef>
          <a:spcPct val="0"/>
        </a:spcBef>
        <a:spcAft>
          <a:spcPct val="0"/>
        </a:spcAft>
        <a:defRPr sz="4900">
          <a:solidFill>
            <a:schemeClr val="tx1"/>
          </a:solidFill>
          <a:latin typeface="Calibri" pitchFamily="34" charset="0"/>
          <a:cs typeface="Arial" charset="0"/>
        </a:defRPr>
      </a:lvl2pPr>
      <a:lvl3pPr algn="ctr" defTabSz="1008063" rtl="0" fontAlgn="base">
        <a:spcBef>
          <a:spcPct val="0"/>
        </a:spcBef>
        <a:spcAft>
          <a:spcPct val="0"/>
        </a:spcAft>
        <a:defRPr sz="4900">
          <a:solidFill>
            <a:schemeClr val="tx1"/>
          </a:solidFill>
          <a:latin typeface="Calibri" pitchFamily="34" charset="0"/>
          <a:cs typeface="Arial" charset="0"/>
        </a:defRPr>
      </a:lvl3pPr>
      <a:lvl4pPr algn="ctr" defTabSz="1008063" rtl="0" fontAlgn="base">
        <a:spcBef>
          <a:spcPct val="0"/>
        </a:spcBef>
        <a:spcAft>
          <a:spcPct val="0"/>
        </a:spcAft>
        <a:defRPr sz="4900">
          <a:solidFill>
            <a:schemeClr val="tx1"/>
          </a:solidFill>
          <a:latin typeface="Calibri" pitchFamily="34" charset="0"/>
          <a:cs typeface="Arial" charset="0"/>
        </a:defRPr>
      </a:lvl4pPr>
      <a:lvl5pPr algn="ctr" defTabSz="1008063" rtl="0" fontAlgn="base">
        <a:spcBef>
          <a:spcPct val="0"/>
        </a:spcBef>
        <a:spcAft>
          <a:spcPct val="0"/>
        </a:spcAft>
        <a:defRPr sz="4900">
          <a:solidFill>
            <a:schemeClr val="tx1"/>
          </a:solidFill>
          <a:latin typeface="Calibri" pitchFamily="34" charset="0"/>
          <a:cs typeface="Arial" charset="0"/>
        </a:defRPr>
      </a:lvl5pPr>
      <a:lvl6pPr marL="457200" algn="ctr" defTabSz="1008063" rtl="0" fontAlgn="base">
        <a:spcBef>
          <a:spcPct val="0"/>
        </a:spcBef>
        <a:spcAft>
          <a:spcPct val="0"/>
        </a:spcAft>
        <a:defRPr sz="4900">
          <a:solidFill>
            <a:schemeClr val="tx1"/>
          </a:solidFill>
          <a:latin typeface="Calibri" pitchFamily="34" charset="0"/>
          <a:cs typeface="Arial" charset="0"/>
        </a:defRPr>
      </a:lvl6pPr>
      <a:lvl7pPr marL="914400" algn="ctr" defTabSz="1008063" rtl="0" fontAlgn="base">
        <a:spcBef>
          <a:spcPct val="0"/>
        </a:spcBef>
        <a:spcAft>
          <a:spcPct val="0"/>
        </a:spcAft>
        <a:defRPr sz="4900">
          <a:solidFill>
            <a:schemeClr val="tx1"/>
          </a:solidFill>
          <a:latin typeface="Calibri" pitchFamily="34" charset="0"/>
          <a:cs typeface="Arial" charset="0"/>
        </a:defRPr>
      </a:lvl7pPr>
      <a:lvl8pPr marL="1371600" algn="ctr" defTabSz="1008063" rtl="0" fontAlgn="base">
        <a:spcBef>
          <a:spcPct val="0"/>
        </a:spcBef>
        <a:spcAft>
          <a:spcPct val="0"/>
        </a:spcAft>
        <a:defRPr sz="4900">
          <a:solidFill>
            <a:schemeClr val="tx1"/>
          </a:solidFill>
          <a:latin typeface="Calibri" pitchFamily="34" charset="0"/>
          <a:cs typeface="Arial" charset="0"/>
        </a:defRPr>
      </a:lvl8pPr>
      <a:lvl9pPr marL="1828800" algn="ctr" defTabSz="1008063" rtl="0" fontAlgn="base">
        <a:spcBef>
          <a:spcPct val="0"/>
        </a:spcBef>
        <a:spcAft>
          <a:spcPct val="0"/>
        </a:spcAft>
        <a:defRPr sz="4900">
          <a:solidFill>
            <a:schemeClr val="tx1"/>
          </a:solidFill>
          <a:latin typeface="Calibri" pitchFamily="34" charset="0"/>
          <a:cs typeface="Arial" charset="0"/>
        </a:defRPr>
      </a:lvl9pPr>
    </p:titleStyle>
    <p:bodyStyle>
      <a:lvl1pPr marL="377825" indent="-377825" algn="l" defTabSz="1008063" rtl="0" fontAlgn="base">
        <a:spcBef>
          <a:spcPct val="20000"/>
        </a:spcBef>
        <a:spcAft>
          <a:spcPct val="0"/>
        </a:spcAft>
        <a:buFont typeface="Arial" charset="0"/>
        <a:buChar char="•"/>
        <a:defRPr sz="3500">
          <a:solidFill>
            <a:schemeClr val="tx1"/>
          </a:solidFill>
          <a:latin typeface="+mn-lt"/>
          <a:ea typeface="+mn-ea"/>
          <a:cs typeface="+mn-cs"/>
        </a:defRPr>
      </a:lvl1pPr>
      <a:lvl2pPr marL="819150" indent="-315913" algn="l" defTabSz="1008063" rtl="0" fontAlgn="base">
        <a:spcBef>
          <a:spcPct val="20000"/>
        </a:spcBef>
        <a:spcAft>
          <a:spcPct val="0"/>
        </a:spcAft>
        <a:buFont typeface="Arial" charset="0"/>
        <a:buChar char="–"/>
        <a:defRPr sz="3100">
          <a:solidFill>
            <a:schemeClr val="tx1"/>
          </a:solidFill>
          <a:latin typeface="+mn-lt"/>
          <a:cs typeface="+mn-cs"/>
        </a:defRPr>
      </a:lvl2pPr>
      <a:lvl3pPr marL="1260475" indent="-252413" algn="l" defTabSz="1008063" rtl="0" fontAlgn="base">
        <a:spcBef>
          <a:spcPct val="20000"/>
        </a:spcBef>
        <a:spcAft>
          <a:spcPct val="0"/>
        </a:spcAft>
        <a:buFont typeface="Arial" charset="0"/>
        <a:buChar char="•"/>
        <a:defRPr sz="2600">
          <a:solidFill>
            <a:schemeClr val="tx1"/>
          </a:solidFill>
          <a:latin typeface="+mn-lt"/>
          <a:cs typeface="+mn-cs"/>
        </a:defRPr>
      </a:lvl3pPr>
      <a:lvl4pPr marL="1763713" indent="-252413" algn="l" defTabSz="1008063" rtl="0" fontAlgn="base">
        <a:spcBef>
          <a:spcPct val="20000"/>
        </a:spcBef>
        <a:spcAft>
          <a:spcPct val="0"/>
        </a:spcAft>
        <a:buFont typeface="Arial" charset="0"/>
        <a:buChar char="–"/>
        <a:defRPr sz="2200">
          <a:solidFill>
            <a:schemeClr val="tx1"/>
          </a:solidFill>
          <a:latin typeface="+mn-lt"/>
          <a:cs typeface="+mn-cs"/>
        </a:defRPr>
      </a:lvl4pPr>
      <a:lvl5pPr marL="2268538" indent="-252413" algn="l" defTabSz="1008063" rtl="0" fontAlgn="base">
        <a:spcBef>
          <a:spcPct val="20000"/>
        </a:spcBef>
        <a:spcAft>
          <a:spcPct val="0"/>
        </a:spcAft>
        <a:buFont typeface="Arial" charset="0"/>
        <a:buChar char="»"/>
        <a:defRPr sz="2200">
          <a:solidFill>
            <a:schemeClr val="tx1"/>
          </a:solidFill>
          <a:latin typeface="+mn-lt"/>
          <a:cs typeface="+mn-cs"/>
        </a:defRPr>
      </a:lvl5pPr>
      <a:lvl6pPr marL="2725738" indent="-252413" algn="l" defTabSz="1008063" rtl="0" fontAlgn="base">
        <a:spcBef>
          <a:spcPct val="20000"/>
        </a:spcBef>
        <a:spcAft>
          <a:spcPct val="0"/>
        </a:spcAft>
        <a:buFont typeface="Arial" charset="0"/>
        <a:buChar char="»"/>
        <a:defRPr sz="2200">
          <a:solidFill>
            <a:schemeClr val="tx1"/>
          </a:solidFill>
          <a:latin typeface="+mn-lt"/>
          <a:cs typeface="+mn-cs"/>
        </a:defRPr>
      </a:lvl6pPr>
      <a:lvl7pPr marL="3182938" indent="-252413" algn="l" defTabSz="1008063" rtl="0" fontAlgn="base">
        <a:spcBef>
          <a:spcPct val="20000"/>
        </a:spcBef>
        <a:spcAft>
          <a:spcPct val="0"/>
        </a:spcAft>
        <a:buFont typeface="Arial" charset="0"/>
        <a:buChar char="»"/>
        <a:defRPr sz="2200">
          <a:solidFill>
            <a:schemeClr val="tx1"/>
          </a:solidFill>
          <a:latin typeface="+mn-lt"/>
          <a:cs typeface="+mn-cs"/>
        </a:defRPr>
      </a:lvl7pPr>
      <a:lvl8pPr marL="3640138" indent="-252413" algn="l" defTabSz="1008063" rtl="0" fontAlgn="base">
        <a:spcBef>
          <a:spcPct val="20000"/>
        </a:spcBef>
        <a:spcAft>
          <a:spcPct val="0"/>
        </a:spcAft>
        <a:buFont typeface="Arial" charset="0"/>
        <a:buChar char="»"/>
        <a:defRPr sz="2200">
          <a:solidFill>
            <a:schemeClr val="tx1"/>
          </a:solidFill>
          <a:latin typeface="+mn-lt"/>
          <a:cs typeface="+mn-cs"/>
        </a:defRPr>
      </a:lvl8pPr>
      <a:lvl9pPr marL="4097338" indent="-252413" algn="l" defTabSz="1008063" rtl="0" fontAlgn="base">
        <a:spcBef>
          <a:spcPct val="20000"/>
        </a:spcBef>
        <a:spcAft>
          <a:spcPct val="0"/>
        </a:spcAft>
        <a:buFont typeface="Arial" charset="0"/>
        <a:buChar char="»"/>
        <a:defRPr sz="22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370" name="Image 7"/>
          <p:cNvPicPr>
            <a:picLocks noChangeAspect="1"/>
          </p:cNvPicPr>
          <p:nvPr userDrawn="1"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8296275" y="6796088"/>
            <a:ext cx="1647825" cy="684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8371" name="Picture 3"/>
          <p:cNvPicPr>
            <a:picLocks noChangeAspect="1" noChangeArrowheads="1"/>
          </p:cNvPicPr>
          <p:nvPr userDrawn="1"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277813" y="244475"/>
            <a:ext cx="1506537" cy="325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4" name="Triangle isocèle 10"/>
          <p:cNvGrpSpPr>
            <a:grpSpLocks/>
          </p:cNvGrpSpPr>
          <p:nvPr userDrawn="1"/>
        </p:nvGrpSpPr>
        <p:grpSpPr bwMode="auto">
          <a:xfrm>
            <a:off x="6840538" y="-6350"/>
            <a:ext cx="3246437" cy="1492250"/>
            <a:chOff x="3909" y="-4"/>
            <a:chExt cx="1855" cy="853"/>
          </a:xfrm>
        </p:grpSpPr>
        <p:pic>
          <p:nvPicPr>
            <p:cNvPr id="58373" name="Triangle isocèle 10"/>
            <p:cNvPicPr>
              <a:picLocks noChangeArrowheads="1"/>
            </p:cNvPicPr>
            <p:nvPr/>
          </p:nvPicPr>
          <p:blipFill>
            <a:blip r:embed="rId15" cstate="print"/>
            <a:srcRect/>
            <a:stretch>
              <a:fillRect/>
            </a:stretch>
          </p:blipFill>
          <p:spPr bwMode="auto">
            <a:xfrm>
              <a:off x="3909" y="-4"/>
              <a:ext cx="1855" cy="853"/>
            </a:xfrm>
            <a:prstGeom prst="rect">
              <a:avLst/>
            </a:prstGeom>
            <a:noFill/>
          </p:spPr>
        </p:pic>
        <p:sp>
          <p:nvSpPr>
            <p:cNvPr id="58374" name="Text Box 6"/>
            <p:cNvSpPr txBox="1">
              <a:spLocks noChangeArrowheads="1"/>
            </p:cNvSpPr>
            <p:nvPr/>
          </p:nvSpPr>
          <p:spPr bwMode="auto">
            <a:xfrm rot="16200000">
              <a:off x="4412" y="-502"/>
              <a:ext cx="846" cy="184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100794" tIns="50397" rIns="100794" bIns="50397" anchor="ctr"/>
            <a:lstStyle/>
            <a:p>
              <a:pPr algn="ctr" defTabSz="1008063"/>
              <a:r>
                <a:rPr lang="fr-FR" sz="2000">
                  <a:solidFill>
                    <a:srgbClr val="FFFFFF"/>
                  </a:solidFill>
                  <a:latin typeface="Calibri" pitchFamily="34" charset="0"/>
                </a:rPr>
                <a:t> </a:t>
              </a:r>
            </a:p>
          </p:txBody>
        </p:sp>
      </p:grpSp>
      <p:grpSp>
        <p:nvGrpSpPr>
          <p:cNvPr id="5" name="Triangle isocèle 7"/>
          <p:cNvGrpSpPr>
            <a:grpSpLocks/>
          </p:cNvGrpSpPr>
          <p:nvPr userDrawn="1"/>
        </p:nvGrpSpPr>
        <p:grpSpPr bwMode="auto">
          <a:xfrm>
            <a:off x="9066213" y="-6350"/>
            <a:ext cx="1020762" cy="611188"/>
            <a:chOff x="5180" y="-4"/>
            <a:chExt cx="584" cy="350"/>
          </a:xfrm>
        </p:grpSpPr>
        <p:pic>
          <p:nvPicPr>
            <p:cNvPr id="58376" name="Triangle isocèle 7"/>
            <p:cNvPicPr>
              <a:picLocks noChangeArrowheads="1"/>
            </p:cNvPicPr>
            <p:nvPr/>
          </p:nvPicPr>
          <p:blipFill>
            <a:blip r:embed="rId16" cstate="print"/>
            <a:srcRect/>
            <a:stretch>
              <a:fillRect/>
            </a:stretch>
          </p:blipFill>
          <p:spPr bwMode="auto">
            <a:xfrm>
              <a:off x="5180" y="-4"/>
              <a:ext cx="584" cy="350"/>
            </a:xfrm>
            <a:prstGeom prst="rect">
              <a:avLst/>
            </a:prstGeom>
            <a:noFill/>
          </p:spPr>
        </p:pic>
        <p:sp>
          <p:nvSpPr>
            <p:cNvPr id="58377" name="Text Box 9"/>
            <p:cNvSpPr txBox="1">
              <a:spLocks noChangeArrowheads="1"/>
            </p:cNvSpPr>
            <p:nvPr/>
          </p:nvSpPr>
          <p:spPr bwMode="auto">
            <a:xfrm rot="16200000">
              <a:off x="5301" y="-116"/>
              <a:ext cx="341" cy="5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100794" tIns="50397" rIns="100794" bIns="50397" anchor="ctr"/>
            <a:lstStyle/>
            <a:p>
              <a:pPr algn="ctr" defTabSz="1008063"/>
              <a:r>
                <a:rPr lang="fr-FR" sz="2000">
                  <a:solidFill>
                    <a:srgbClr val="FFFFFF"/>
                  </a:solidFill>
                  <a:latin typeface="Calibri" pitchFamily="34" charset="0"/>
                </a:rPr>
                <a:t> </a:t>
              </a:r>
            </a:p>
          </p:txBody>
        </p:sp>
      </p:grpSp>
      <p:grpSp>
        <p:nvGrpSpPr>
          <p:cNvPr id="6" name="Triangle isocèle 7"/>
          <p:cNvGrpSpPr>
            <a:grpSpLocks/>
          </p:cNvGrpSpPr>
          <p:nvPr userDrawn="1"/>
        </p:nvGrpSpPr>
        <p:grpSpPr bwMode="auto">
          <a:xfrm>
            <a:off x="9321800" y="39688"/>
            <a:ext cx="765175" cy="698500"/>
            <a:chOff x="5326" y="23"/>
            <a:chExt cx="438" cy="399"/>
          </a:xfrm>
        </p:grpSpPr>
        <p:pic>
          <p:nvPicPr>
            <p:cNvPr id="58379" name="Triangle isocèle 7"/>
            <p:cNvPicPr>
              <a:picLocks noChangeArrowheads="1"/>
            </p:cNvPicPr>
            <p:nvPr/>
          </p:nvPicPr>
          <p:blipFill>
            <a:blip r:embed="rId17" cstate="print"/>
            <a:srcRect/>
            <a:stretch>
              <a:fillRect/>
            </a:stretch>
          </p:blipFill>
          <p:spPr bwMode="auto">
            <a:xfrm>
              <a:off x="5326" y="23"/>
              <a:ext cx="438" cy="399"/>
            </a:xfrm>
            <a:prstGeom prst="rect">
              <a:avLst/>
            </a:prstGeom>
            <a:noFill/>
          </p:spPr>
        </p:pic>
        <p:sp>
          <p:nvSpPr>
            <p:cNvPr id="58380" name="Text Box 12"/>
            <p:cNvSpPr txBox="1">
              <a:spLocks noChangeArrowheads="1"/>
            </p:cNvSpPr>
            <p:nvPr/>
          </p:nvSpPr>
          <p:spPr bwMode="auto">
            <a:xfrm rot="16200000">
              <a:off x="5554" y="114"/>
              <a:ext cx="197" cy="2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100794" tIns="50397" rIns="100794" bIns="50397" anchor="ctr"/>
            <a:lstStyle/>
            <a:p>
              <a:pPr algn="ctr" defTabSz="1008063"/>
              <a:r>
                <a:rPr lang="fr-FR" sz="2000">
                  <a:solidFill>
                    <a:srgbClr val="FFFFFF"/>
                  </a:solidFill>
                  <a:latin typeface="Calibri" pitchFamily="34" charset="0"/>
                </a:rPr>
                <a:t> </a:t>
              </a:r>
            </a:p>
          </p:txBody>
        </p:sp>
      </p:grpSp>
      <p:pic>
        <p:nvPicPr>
          <p:cNvPr id="58381" name="Picture 4" descr="S:\serv_com\01_CHARTE-INSA-Rennes\2014\08_Modèles-PPT\Triangle-bas.eps"/>
          <p:cNvPicPr>
            <a:picLocks noChangeAspect="1" noChangeArrowheads="1"/>
          </p:cNvPicPr>
          <p:nvPr userDrawn="1"/>
        </p:nvPicPr>
        <p:blipFill>
          <a:blip r:embed="rId18" cstate="print"/>
          <a:srcRect b="42645"/>
          <a:stretch>
            <a:fillRect/>
          </a:stretch>
        </p:blipFill>
        <p:spPr bwMode="auto">
          <a:xfrm>
            <a:off x="1784350" y="7291388"/>
            <a:ext cx="1112838" cy="268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8382" name="Text Box 14"/>
          <p:cNvSpPr txBox="1">
            <a:spLocks noChangeArrowheads="1"/>
          </p:cNvSpPr>
          <p:nvPr userDrawn="1"/>
        </p:nvSpPr>
        <p:spPr bwMode="auto">
          <a:xfrm>
            <a:off x="2663825" y="395288"/>
            <a:ext cx="2808288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defTabSz="914400">
              <a:spcBef>
                <a:spcPct val="50000"/>
              </a:spcBef>
            </a:pPr>
            <a:r>
              <a:rPr lang="fr-FR"/>
              <a:t>Département GMM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1008063" rtl="0" fontAlgn="base">
        <a:spcBef>
          <a:spcPct val="0"/>
        </a:spcBef>
        <a:spcAft>
          <a:spcPct val="0"/>
        </a:spcAft>
        <a:defRPr sz="4900">
          <a:solidFill>
            <a:schemeClr val="tx1"/>
          </a:solidFill>
          <a:latin typeface="+mj-lt"/>
          <a:ea typeface="+mj-ea"/>
          <a:cs typeface="+mj-cs"/>
        </a:defRPr>
      </a:lvl1pPr>
      <a:lvl2pPr algn="ctr" defTabSz="1008063" rtl="0" fontAlgn="base">
        <a:spcBef>
          <a:spcPct val="0"/>
        </a:spcBef>
        <a:spcAft>
          <a:spcPct val="0"/>
        </a:spcAft>
        <a:defRPr sz="4900">
          <a:solidFill>
            <a:schemeClr val="tx1"/>
          </a:solidFill>
          <a:latin typeface="Calibri" pitchFamily="34" charset="0"/>
          <a:cs typeface="Arial" charset="0"/>
        </a:defRPr>
      </a:lvl2pPr>
      <a:lvl3pPr algn="ctr" defTabSz="1008063" rtl="0" fontAlgn="base">
        <a:spcBef>
          <a:spcPct val="0"/>
        </a:spcBef>
        <a:spcAft>
          <a:spcPct val="0"/>
        </a:spcAft>
        <a:defRPr sz="4900">
          <a:solidFill>
            <a:schemeClr val="tx1"/>
          </a:solidFill>
          <a:latin typeface="Calibri" pitchFamily="34" charset="0"/>
          <a:cs typeface="Arial" charset="0"/>
        </a:defRPr>
      </a:lvl3pPr>
      <a:lvl4pPr algn="ctr" defTabSz="1008063" rtl="0" fontAlgn="base">
        <a:spcBef>
          <a:spcPct val="0"/>
        </a:spcBef>
        <a:spcAft>
          <a:spcPct val="0"/>
        </a:spcAft>
        <a:defRPr sz="4900">
          <a:solidFill>
            <a:schemeClr val="tx1"/>
          </a:solidFill>
          <a:latin typeface="Calibri" pitchFamily="34" charset="0"/>
          <a:cs typeface="Arial" charset="0"/>
        </a:defRPr>
      </a:lvl4pPr>
      <a:lvl5pPr algn="ctr" defTabSz="1008063" rtl="0" fontAlgn="base">
        <a:spcBef>
          <a:spcPct val="0"/>
        </a:spcBef>
        <a:spcAft>
          <a:spcPct val="0"/>
        </a:spcAft>
        <a:defRPr sz="4900">
          <a:solidFill>
            <a:schemeClr val="tx1"/>
          </a:solidFill>
          <a:latin typeface="Calibri" pitchFamily="34" charset="0"/>
          <a:cs typeface="Arial" charset="0"/>
        </a:defRPr>
      </a:lvl5pPr>
      <a:lvl6pPr marL="457200" algn="ctr" defTabSz="1008063" rtl="0" fontAlgn="base">
        <a:spcBef>
          <a:spcPct val="0"/>
        </a:spcBef>
        <a:spcAft>
          <a:spcPct val="0"/>
        </a:spcAft>
        <a:defRPr sz="4900">
          <a:solidFill>
            <a:schemeClr val="tx1"/>
          </a:solidFill>
          <a:latin typeface="Calibri" pitchFamily="34" charset="0"/>
          <a:cs typeface="Arial" charset="0"/>
        </a:defRPr>
      </a:lvl6pPr>
      <a:lvl7pPr marL="914400" algn="ctr" defTabSz="1008063" rtl="0" fontAlgn="base">
        <a:spcBef>
          <a:spcPct val="0"/>
        </a:spcBef>
        <a:spcAft>
          <a:spcPct val="0"/>
        </a:spcAft>
        <a:defRPr sz="4900">
          <a:solidFill>
            <a:schemeClr val="tx1"/>
          </a:solidFill>
          <a:latin typeface="Calibri" pitchFamily="34" charset="0"/>
          <a:cs typeface="Arial" charset="0"/>
        </a:defRPr>
      </a:lvl7pPr>
      <a:lvl8pPr marL="1371600" algn="ctr" defTabSz="1008063" rtl="0" fontAlgn="base">
        <a:spcBef>
          <a:spcPct val="0"/>
        </a:spcBef>
        <a:spcAft>
          <a:spcPct val="0"/>
        </a:spcAft>
        <a:defRPr sz="4900">
          <a:solidFill>
            <a:schemeClr val="tx1"/>
          </a:solidFill>
          <a:latin typeface="Calibri" pitchFamily="34" charset="0"/>
          <a:cs typeface="Arial" charset="0"/>
        </a:defRPr>
      </a:lvl8pPr>
      <a:lvl9pPr marL="1828800" algn="ctr" defTabSz="1008063" rtl="0" fontAlgn="base">
        <a:spcBef>
          <a:spcPct val="0"/>
        </a:spcBef>
        <a:spcAft>
          <a:spcPct val="0"/>
        </a:spcAft>
        <a:defRPr sz="4900">
          <a:solidFill>
            <a:schemeClr val="tx1"/>
          </a:solidFill>
          <a:latin typeface="Calibri" pitchFamily="34" charset="0"/>
          <a:cs typeface="Arial" charset="0"/>
        </a:defRPr>
      </a:lvl9pPr>
    </p:titleStyle>
    <p:bodyStyle>
      <a:lvl1pPr marL="377825" indent="-377825" algn="l" defTabSz="1008063" rtl="0" fontAlgn="base">
        <a:spcBef>
          <a:spcPct val="20000"/>
        </a:spcBef>
        <a:spcAft>
          <a:spcPct val="0"/>
        </a:spcAft>
        <a:buFont typeface="Arial" charset="0"/>
        <a:buChar char="•"/>
        <a:defRPr sz="3500">
          <a:solidFill>
            <a:schemeClr val="tx1"/>
          </a:solidFill>
          <a:latin typeface="+mn-lt"/>
          <a:ea typeface="+mn-ea"/>
          <a:cs typeface="+mn-cs"/>
        </a:defRPr>
      </a:lvl1pPr>
      <a:lvl2pPr marL="819150" indent="-315913" algn="l" defTabSz="1008063" rtl="0" fontAlgn="base">
        <a:spcBef>
          <a:spcPct val="20000"/>
        </a:spcBef>
        <a:spcAft>
          <a:spcPct val="0"/>
        </a:spcAft>
        <a:buFont typeface="Arial" charset="0"/>
        <a:buChar char="–"/>
        <a:defRPr sz="3100">
          <a:solidFill>
            <a:schemeClr val="tx1"/>
          </a:solidFill>
          <a:latin typeface="+mn-lt"/>
          <a:cs typeface="+mn-cs"/>
        </a:defRPr>
      </a:lvl2pPr>
      <a:lvl3pPr marL="1260475" indent="-252413" algn="l" defTabSz="1008063" rtl="0" fontAlgn="base">
        <a:spcBef>
          <a:spcPct val="20000"/>
        </a:spcBef>
        <a:spcAft>
          <a:spcPct val="0"/>
        </a:spcAft>
        <a:buFont typeface="Arial" charset="0"/>
        <a:buChar char="•"/>
        <a:defRPr sz="2600">
          <a:solidFill>
            <a:schemeClr val="tx1"/>
          </a:solidFill>
          <a:latin typeface="+mn-lt"/>
          <a:cs typeface="+mn-cs"/>
        </a:defRPr>
      </a:lvl3pPr>
      <a:lvl4pPr marL="1763713" indent="-252413" algn="l" defTabSz="1008063" rtl="0" fontAlgn="base">
        <a:spcBef>
          <a:spcPct val="20000"/>
        </a:spcBef>
        <a:spcAft>
          <a:spcPct val="0"/>
        </a:spcAft>
        <a:buFont typeface="Arial" charset="0"/>
        <a:buChar char="–"/>
        <a:defRPr sz="2200">
          <a:solidFill>
            <a:schemeClr val="tx1"/>
          </a:solidFill>
          <a:latin typeface="+mn-lt"/>
          <a:cs typeface="+mn-cs"/>
        </a:defRPr>
      </a:lvl4pPr>
      <a:lvl5pPr marL="2268538" indent="-252413" algn="l" defTabSz="1008063" rtl="0" fontAlgn="base">
        <a:spcBef>
          <a:spcPct val="20000"/>
        </a:spcBef>
        <a:spcAft>
          <a:spcPct val="0"/>
        </a:spcAft>
        <a:buFont typeface="Arial" charset="0"/>
        <a:buChar char="»"/>
        <a:defRPr sz="2200">
          <a:solidFill>
            <a:schemeClr val="tx1"/>
          </a:solidFill>
          <a:latin typeface="+mn-lt"/>
          <a:cs typeface="+mn-cs"/>
        </a:defRPr>
      </a:lvl5pPr>
      <a:lvl6pPr marL="2725738" indent="-252413" algn="l" defTabSz="1008063" rtl="0" fontAlgn="base">
        <a:spcBef>
          <a:spcPct val="20000"/>
        </a:spcBef>
        <a:spcAft>
          <a:spcPct val="0"/>
        </a:spcAft>
        <a:buFont typeface="Arial" charset="0"/>
        <a:buChar char="»"/>
        <a:defRPr sz="2200">
          <a:solidFill>
            <a:schemeClr val="tx1"/>
          </a:solidFill>
          <a:latin typeface="+mn-lt"/>
          <a:cs typeface="+mn-cs"/>
        </a:defRPr>
      </a:lvl6pPr>
      <a:lvl7pPr marL="3182938" indent="-252413" algn="l" defTabSz="1008063" rtl="0" fontAlgn="base">
        <a:spcBef>
          <a:spcPct val="20000"/>
        </a:spcBef>
        <a:spcAft>
          <a:spcPct val="0"/>
        </a:spcAft>
        <a:buFont typeface="Arial" charset="0"/>
        <a:buChar char="»"/>
        <a:defRPr sz="2200">
          <a:solidFill>
            <a:schemeClr val="tx1"/>
          </a:solidFill>
          <a:latin typeface="+mn-lt"/>
          <a:cs typeface="+mn-cs"/>
        </a:defRPr>
      </a:lvl7pPr>
      <a:lvl8pPr marL="3640138" indent="-252413" algn="l" defTabSz="1008063" rtl="0" fontAlgn="base">
        <a:spcBef>
          <a:spcPct val="20000"/>
        </a:spcBef>
        <a:spcAft>
          <a:spcPct val="0"/>
        </a:spcAft>
        <a:buFont typeface="Arial" charset="0"/>
        <a:buChar char="»"/>
        <a:defRPr sz="2200">
          <a:solidFill>
            <a:schemeClr val="tx1"/>
          </a:solidFill>
          <a:latin typeface="+mn-lt"/>
          <a:cs typeface="+mn-cs"/>
        </a:defRPr>
      </a:lvl8pPr>
      <a:lvl9pPr marL="4097338" indent="-252413" algn="l" defTabSz="1008063" rtl="0" fontAlgn="base">
        <a:spcBef>
          <a:spcPct val="20000"/>
        </a:spcBef>
        <a:spcAft>
          <a:spcPct val="0"/>
        </a:spcAft>
        <a:buFont typeface="Arial" charset="0"/>
        <a:buChar char="»"/>
        <a:defRPr sz="22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418" name="Image 7"/>
          <p:cNvPicPr>
            <a:picLocks noChangeAspect="1"/>
          </p:cNvPicPr>
          <p:nvPr userDrawn="1"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8296275" y="6796088"/>
            <a:ext cx="1647825" cy="684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0419" name="Picture 3"/>
          <p:cNvPicPr>
            <a:picLocks noChangeAspect="1" noChangeArrowheads="1"/>
          </p:cNvPicPr>
          <p:nvPr userDrawn="1"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277813" y="244475"/>
            <a:ext cx="1506537" cy="325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4" name="Triangle isocèle 10"/>
          <p:cNvGrpSpPr>
            <a:grpSpLocks/>
          </p:cNvGrpSpPr>
          <p:nvPr userDrawn="1"/>
        </p:nvGrpSpPr>
        <p:grpSpPr bwMode="auto">
          <a:xfrm>
            <a:off x="6840538" y="-6350"/>
            <a:ext cx="3246437" cy="1492250"/>
            <a:chOff x="3909" y="-4"/>
            <a:chExt cx="1855" cy="853"/>
          </a:xfrm>
        </p:grpSpPr>
        <p:pic>
          <p:nvPicPr>
            <p:cNvPr id="60421" name="Triangle isocèle 10"/>
            <p:cNvPicPr>
              <a:picLocks noChangeArrowheads="1"/>
            </p:cNvPicPr>
            <p:nvPr/>
          </p:nvPicPr>
          <p:blipFill>
            <a:blip r:embed="rId17" cstate="print"/>
            <a:srcRect/>
            <a:stretch>
              <a:fillRect/>
            </a:stretch>
          </p:blipFill>
          <p:spPr bwMode="auto">
            <a:xfrm>
              <a:off x="3909" y="-4"/>
              <a:ext cx="1855" cy="853"/>
            </a:xfrm>
            <a:prstGeom prst="rect">
              <a:avLst/>
            </a:prstGeom>
            <a:noFill/>
          </p:spPr>
        </p:pic>
        <p:sp>
          <p:nvSpPr>
            <p:cNvPr id="60422" name="Text Box 6"/>
            <p:cNvSpPr txBox="1">
              <a:spLocks noChangeArrowheads="1"/>
            </p:cNvSpPr>
            <p:nvPr/>
          </p:nvSpPr>
          <p:spPr bwMode="auto">
            <a:xfrm rot="16200000">
              <a:off x="4412" y="-502"/>
              <a:ext cx="846" cy="184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100783" tIns="50392" rIns="100783" bIns="50392" anchor="ctr"/>
            <a:lstStyle/>
            <a:p>
              <a:pPr algn="ctr" defTabSz="1008063"/>
              <a:r>
                <a:rPr lang="fr-FR" sz="2000">
                  <a:solidFill>
                    <a:srgbClr val="FFFFFF"/>
                  </a:solidFill>
                  <a:latin typeface="Calibri" pitchFamily="34" charset="0"/>
                </a:rPr>
                <a:t> </a:t>
              </a:r>
            </a:p>
          </p:txBody>
        </p:sp>
      </p:grpSp>
      <p:grpSp>
        <p:nvGrpSpPr>
          <p:cNvPr id="5" name="Triangle isocèle 7"/>
          <p:cNvGrpSpPr>
            <a:grpSpLocks/>
          </p:cNvGrpSpPr>
          <p:nvPr userDrawn="1"/>
        </p:nvGrpSpPr>
        <p:grpSpPr bwMode="auto">
          <a:xfrm>
            <a:off x="9066213" y="-6350"/>
            <a:ext cx="1020762" cy="611188"/>
            <a:chOff x="5180" y="-4"/>
            <a:chExt cx="584" cy="350"/>
          </a:xfrm>
        </p:grpSpPr>
        <p:pic>
          <p:nvPicPr>
            <p:cNvPr id="60424" name="Triangle isocèle 7"/>
            <p:cNvPicPr>
              <a:picLocks noChangeArrowheads="1"/>
            </p:cNvPicPr>
            <p:nvPr/>
          </p:nvPicPr>
          <p:blipFill>
            <a:blip r:embed="rId18" cstate="print"/>
            <a:srcRect/>
            <a:stretch>
              <a:fillRect/>
            </a:stretch>
          </p:blipFill>
          <p:spPr bwMode="auto">
            <a:xfrm>
              <a:off x="5180" y="-4"/>
              <a:ext cx="584" cy="350"/>
            </a:xfrm>
            <a:prstGeom prst="rect">
              <a:avLst/>
            </a:prstGeom>
            <a:noFill/>
          </p:spPr>
        </p:pic>
        <p:sp>
          <p:nvSpPr>
            <p:cNvPr id="60425" name="Text Box 9"/>
            <p:cNvSpPr txBox="1">
              <a:spLocks noChangeArrowheads="1"/>
            </p:cNvSpPr>
            <p:nvPr/>
          </p:nvSpPr>
          <p:spPr bwMode="auto">
            <a:xfrm rot="16200000">
              <a:off x="5301" y="-116"/>
              <a:ext cx="341" cy="5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100783" tIns="50392" rIns="100783" bIns="50392" anchor="ctr"/>
            <a:lstStyle/>
            <a:p>
              <a:pPr algn="ctr" defTabSz="1008063"/>
              <a:r>
                <a:rPr lang="fr-FR" sz="2000">
                  <a:solidFill>
                    <a:srgbClr val="FFFFFF"/>
                  </a:solidFill>
                  <a:latin typeface="Calibri" pitchFamily="34" charset="0"/>
                </a:rPr>
                <a:t> </a:t>
              </a:r>
            </a:p>
          </p:txBody>
        </p:sp>
      </p:grpSp>
      <p:grpSp>
        <p:nvGrpSpPr>
          <p:cNvPr id="6" name="Triangle isocèle 7"/>
          <p:cNvGrpSpPr>
            <a:grpSpLocks/>
          </p:cNvGrpSpPr>
          <p:nvPr userDrawn="1"/>
        </p:nvGrpSpPr>
        <p:grpSpPr bwMode="auto">
          <a:xfrm>
            <a:off x="9321800" y="39688"/>
            <a:ext cx="765175" cy="698500"/>
            <a:chOff x="5326" y="23"/>
            <a:chExt cx="438" cy="399"/>
          </a:xfrm>
        </p:grpSpPr>
        <p:pic>
          <p:nvPicPr>
            <p:cNvPr id="60427" name="Triangle isocèle 7"/>
            <p:cNvPicPr>
              <a:picLocks noChangeArrowheads="1"/>
            </p:cNvPicPr>
            <p:nvPr/>
          </p:nvPicPr>
          <p:blipFill>
            <a:blip r:embed="rId19" cstate="print"/>
            <a:srcRect/>
            <a:stretch>
              <a:fillRect/>
            </a:stretch>
          </p:blipFill>
          <p:spPr bwMode="auto">
            <a:xfrm>
              <a:off x="5326" y="23"/>
              <a:ext cx="438" cy="399"/>
            </a:xfrm>
            <a:prstGeom prst="rect">
              <a:avLst/>
            </a:prstGeom>
            <a:noFill/>
          </p:spPr>
        </p:pic>
        <p:sp>
          <p:nvSpPr>
            <p:cNvPr id="60428" name="Text Box 12"/>
            <p:cNvSpPr txBox="1">
              <a:spLocks noChangeArrowheads="1"/>
            </p:cNvSpPr>
            <p:nvPr/>
          </p:nvSpPr>
          <p:spPr bwMode="auto">
            <a:xfrm rot="16200000">
              <a:off x="5554" y="114"/>
              <a:ext cx="197" cy="2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100783" tIns="50392" rIns="100783" bIns="50392" anchor="ctr"/>
            <a:lstStyle/>
            <a:p>
              <a:pPr algn="ctr" defTabSz="1008063"/>
              <a:r>
                <a:rPr lang="fr-FR" sz="2000">
                  <a:solidFill>
                    <a:srgbClr val="FFFFFF"/>
                  </a:solidFill>
                  <a:latin typeface="Calibri" pitchFamily="34" charset="0"/>
                </a:rPr>
                <a:t> </a:t>
              </a:r>
            </a:p>
          </p:txBody>
        </p:sp>
      </p:grpSp>
      <p:pic>
        <p:nvPicPr>
          <p:cNvPr id="60429" name="Picture 4" descr="S:\serv_com\01_CHARTE-INSA-Rennes\2014\08_Modèles-PPT\Triangle-bas.eps"/>
          <p:cNvPicPr>
            <a:picLocks noChangeAspect="1" noChangeArrowheads="1"/>
          </p:cNvPicPr>
          <p:nvPr userDrawn="1"/>
        </p:nvPicPr>
        <p:blipFill>
          <a:blip r:embed="rId20" cstate="print"/>
          <a:srcRect b="42645"/>
          <a:stretch>
            <a:fillRect/>
          </a:stretch>
        </p:blipFill>
        <p:spPr bwMode="auto">
          <a:xfrm>
            <a:off x="1784350" y="7291388"/>
            <a:ext cx="1112838" cy="268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  <p:sldLayoutId id="2147483696" r:id="rId12"/>
    <p:sldLayoutId id="2147483697" r:id="rId13"/>
  </p:sldLayoutIdLst>
  <p:txStyles>
    <p:titleStyle>
      <a:lvl1pPr algn="ctr" defTabSz="1008063" rtl="0" fontAlgn="base">
        <a:spcBef>
          <a:spcPct val="0"/>
        </a:spcBef>
        <a:spcAft>
          <a:spcPct val="0"/>
        </a:spcAft>
        <a:defRPr sz="4900">
          <a:solidFill>
            <a:schemeClr val="tx1"/>
          </a:solidFill>
          <a:latin typeface="+mj-lt"/>
          <a:ea typeface="+mj-ea"/>
          <a:cs typeface="+mj-cs"/>
        </a:defRPr>
      </a:lvl1pPr>
      <a:lvl2pPr algn="ctr" defTabSz="1008063" rtl="0" fontAlgn="base">
        <a:spcBef>
          <a:spcPct val="0"/>
        </a:spcBef>
        <a:spcAft>
          <a:spcPct val="0"/>
        </a:spcAft>
        <a:defRPr sz="4900">
          <a:solidFill>
            <a:schemeClr val="tx1"/>
          </a:solidFill>
          <a:latin typeface="Calibri" pitchFamily="34" charset="0"/>
          <a:cs typeface="Arial" charset="0"/>
        </a:defRPr>
      </a:lvl2pPr>
      <a:lvl3pPr algn="ctr" defTabSz="1008063" rtl="0" fontAlgn="base">
        <a:spcBef>
          <a:spcPct val="0"/>
        </a:spcBef>
        <a:spcAft>
          <a:spcPct val="0"/>
        </a:spcAft>
        <a:defRPr sz="4900">
          <a:solidFill>
            <a:schemeClr val="tx1"/>
          </a:solidFill>
          <a:latin typeface="Calibri" pitchFamily="34" charset="0"/>
          <a:cs typeface="Arial" charset="0"/>
        </a:defRPr>
      </a:lvl3pPr>
      <a:lvl4pPr algn="ctr" defTabSz="1008063" rtl="0" fontAlgn="base">
        <a:spcBef>
          <a:spcPct val="0"/>
        </a:spcBef>
        <a:spcAft>
          <a:spcPct val="0"/>
        </a:spcAft>
        <a:defRPr sz="4900">
          <a:solidFill>
            <a:schemeClr val="tx1"/>
          </a:solidFill>
          <a:latin typeface="Calibri" pitchFamily="34" charset="0"/>
          <a:cs typeface="Arial" charset="0"/>
        </a:defRPr>
      </a:lvl4pPr>
      <a:lvl5pPr algn="ctr" defTabSz="1008063" rtl="0" fontAlgn="base">
        <a:spcBef>
          <a:spcPct val="0"/>
        </a:spcBef>
        <a:spcAft>
          <a:spcPct val="0"/>
        </a:spcAft>
        <a:defRPr sz="4900">
          <a:solidFill>
            <a:schemeClr val="tx1"/>
          </a:solidFill>
          <a:latin typeface="Calibri" pitchFamily="34" charset="0"/>
          <a:cs typeface="Arial" charset="0"/>
        </a:defRPr>
      </a:lvl5pPr>
      <a:lvl6pPr marL="457200" algn="ctr" defTabSz="1008063" rtl="0" fontAlgn="base">
        <a:spcBef>
          <a:spcPct val="0"/>
        </a:spcBef>
        <a:spcAft>
          <a:spcPct val="0"/>
        </a:spcAft>
        <a:defRPr sz="4900">
          <a:solidFill>
            <a:schemeClr val="tx1"/>
          </a:solidFill>
          <a:latin typeface="Calibri" pitchFamily="34" charset="0"/>
          <a:cs typeface="Arial" charset="0"/>
        </a:defRPr>
      </a:lvl6pPr>
      <a:lvl7pPr marL="914400" algn="ctr" defTabSz="1008063" rtl="0" fontAlgn="base">
        <a:spcBef>
          <a:spcPct val="0"/>
        </a:spcBef>
        <a:spcAft>
          <a:spcPct val="0"/>
        </a:spcAft>
        <a:defRPr sz="4900">
          <a:solidFill>
            <a:schemeClr val="tx1"/>
          </a:solidFill>
          <a:latin typeface="Calibri" pitchFamily="34" charset="0"/>
          <a:cs typeface="Arial" charset="0"/>
        </a:defRPr>
      </a:lvl7pPr>
      <a:lvl8pPr marL="1371600" algn="ctr" defTabSz="1008063" rtl="0" fontAlgn="base">
        <a:spcBef>
          <a:spcPct val="0"/>
        </a:spcBef>
        <a:spcAft>
          <a:spcPct val="0"/>
        </a:spcAft>
        <a:defRPr sz="4900">
          <a:solidFill>
            <a:schemeClr val="tx1"/>
          </a:solidFill>
          <a:latin typeface="Calibri" pitchFamily="34" charset="0"/>
          <a:cs typeface="Arial" charset="0"/>
        </a:defRPr>
      </a:lvl8pPr>
      <a:lvl9pPr marL="1828800" algn="ctr" defTabSz="1008063" rtl="0" fontAlgn="base">
        <a:spcBef>
          <a:spcPct val="0"/>
        </a:spcBef>
        <a:spcAft>
          <a:spcPct val="0"/>
        </a:spcAft>
        <a:defRPr sz="4900">
          <a:solidFill>
            <a:schemeClr val="tx1"/>
          </a:solidFill>
          <a:latin typeface="Calibri" pitchFamily="34" charset="0"/>
          <a:cs typeface="Arial" charset="0"/>
        </a:defRPr>
      </a:lvl9pPr>
    </p:titleStyle>
    <p:bodyStyle>
      <a:lvl1pPr marL="377825" indent="-377825" algn="l" defTabSz="1008063" rtl="0" fontAlgn="base">
        <a:spcBef>
          <a:spcPct val="20000"/>
        </a:spcBef>
        <a:spcAft>
          <a:spcPct val="0"/>
        </a:spcAft>
        <a:buFont typeface="Arial" charset="0"/>
        <a:buChar char="•"/>
        <a:defRPr sz="3500">
          <a:solidFill>
            <a:schemeClr val="tx1"/>
          </a:solidFill>
          <a:latin typeface="+mn-lt"/>
          <a:ea typeface="+mn-ea"/>
          <a:cs typeface="+mn-cs"/>
        </a:defRPr>
      </a:lvl1pPr>
      <a:lvl2pPr marL="819150" indent="-315913" algn="l" defTabSz="1008063" rtl="0" fontAlgn="base">
        <a:spcBef>
          <a:spcPct val="20000"/>
        </a:spcBef>
        <a:spcAft>
          <a:spcPct val="0"/>
        </a:spcAft>
        <a:buFont typeface="Arial" charset="0"/>
        <a:buChar char="–"/>
        <a:defRPr sz="3100">
          <a:solidFill>
            <a:schemeClr val="tx1"/>
          </a:solidFill>
          <a:latin typeface="+mn-lt"/>
          <a:cs typeface="+mn-cs"/>
        </a:defRPr>
      </a:lvl2pPr>
      <a:lvl3pPr marL="1260475" indent="-252413" algn="l" defTabSz="1008063" rtl="0" fontAlgn="base">
        <a:spcBef>
          <a:spcPct val="20000"/>
        </a:spcBef>
        <a:spcAft>
          <a:spcPct val="0"/>
        </a:spcAft>
        <a:buFont typeface="Arial" charset="0"/>
        <a:buChar char="•"/>
        <a:defRPr sz="2600">
          <a:solidFill>
            <a:schemeClr val="tx1"/>
          </a:solidFill>
          <a:latin typeface="+mn-lt"/>
          <a:cs typeface="+mn-cs"/>
        </a:defRPr>
      </a:lvl3pPr>
      <a:lvl4pPr marL="1763713" indent="-252413" algn="l" defTabSz="1008063" rtl="0" fontAlgn="base">
        <a:spcBef>
          <a:spcPct val="20000"/>
        </a:spcBef>
        <a:spcAft>
          <a:spcPct val="0"/>
        </a:spcAft>
        <a:buFont typeface="Arial" charset="0"/>
        <a:buChar char="–"/>
        <a:defRPr sz="2200">
          <a:solidFill>
            <a:schemeClr val="tx1"/>
          </a:solidFill>
          <a:latin typeface="+mn-lt"/>
          <a:cs typeface="+mn-cs"/>
        </a:defRPr>
      </a:lvl4pPr>
      <a:lvl5pPr marL="2268538" indent="-252413" algn="l" defTabSz="1008063" rtl="0" fontAlgn="base">
        <a:spcBef>
          <a:spcPct val="20000"/>
        </a:spcBef>
        <a:spcAft>
          <a:spcPct val="0"/>
        </a:spcAft>
        <a:buFont typeface="Arial" charset="0"/>
        <a:buChar char="»"/>
        <a:defRPr sz="2200">
          <a:solidFill>
            <a:schemeClr val="tx1"/>
          </a:solidFill>
          <a:latin typeface="+mn-lt"/>
          <a:cs typeface="+mn-cs"/>
        </a:defRPr>
      </a:lvl5pPr>
      <a:lvl6pPr marL="2725738" indent="-252413" algn="l" defTabSz="1008063" rtl="0" fontAlgn="base">
        <a:spcBef>
          <a:spcPct val="20000"/>
        </a:spcBef>
        <a:spcAft>
          <a:spcPct val="0"/>
        </a:spcAft>
        <a:buFont typeface="Arial" charset="0"/>
        <a:buChar char="»"/>
        <a:defRPr sz="2200">
          <a:solidFill>
            <a:schemeClr val="tx1"/>
          </a:solidFill>
          <a:latin typeface="+mn-lt"/>
          <a:cs typeface="+mn-cs"/>
        </a:defRPr>
      </a:lvl6pPr>
      <a:lvl7pPr marL="3182938" indent="-252413" algn="l" defTabSz="1008063" rtl="0" fontAlgn="base">
        <a:spcBef>
          <a:spcPct val="20000"/>
        </a:spcBef>
        <a:spcAft>
          <a:spcPct val="0"/>
        </a:spcAft>
        <a:buFont typeface="Arial" charset="0"/>
        <a:buChar char="»"/>
        <a:defRPr sz="2200">
          <a:solidFill>
            <a:schemeClr val="tx1"/>
          </a:solidFill>
          <a:latin typeface="+mn-lt"/>
          <a:cs typeface="+mn-cs"/>
        </a:defRPr>
      </a:lvl7pPr>
      <a:lvl8pPr marL="3640138" indent="-252413" algn="l" defTabSz="1008063" rtl="0" fontAlgn="base">
        <a:spcBef>
          <a:spcPct val="20000"/>
        </a:spcBef>
        <a:spcAft>
          <a:spcPct val="0"/>
        </a:spcAft>
        <a:buFont typeface="Arial" charset="0"/>
        <a:buChar char="»"/>
        <a:defRPr sz="2200">
          <a:solidFill>
            <a:schemeClr val="tx1"/>
          </a:solidFill>
          <a:latin typeface="+mn-lt"/>
          <a:cs typeface="+mn-cs"/>
        </a:defRPr>
      </a:lvl8pPr>
      <a:lvl9pPr marL="4097338" indent="-252413" algn="l" defTabSz="1008063" rtl="0" fontAlgn="base">
        <a:spcBef>
          <a:spcPct val="20000"/>
        </a:spcBef>
        <a:spcAft>
          <a:spcPct val="0"/>
        </a:spcAft>
        <a:buFont typeface="Arial" charset="0"/>
        <a:buChar char="»"/>
        <a:defRPr sz="22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466" name="Image 7"/>
          <p:cNvPicPr>
            <a:picLocks noChangeAspect="1"/>
          </p:cNvPicPr>
          <p:nvPr userDrawn="1"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8296275" y="6796088"/>
            <a:ext cx="1647825" cy="684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62467" name="Groupe 12"/>
          <p:cNvGrpSpPr>
            <a:grpSpLocks/>
          </p:cNvGrpSpPr>
          <p:nvPr userDrawn="1"/>
        </p:nvGrpSpPr>
        <p:grpSpPr bwMode="auto">
          <a:xfrm>
            <a:off x="0" y="971550"/>
            <a:ext cx="4802188" cy="5108575"/>
            <a:chOff x="-1" y="868398"/>
            <a:chExt cx="4355976" cy="4633217"/>
          </a:xfrm>
        </p:grpSpPr>
        <p:grpSp>
          <p:nvGrpSpPr>
            <p:cNvPr id="4" name="Triangle isocèle 5"/>
            <p:cNvGrpSpPr>
              <a:grpSpLocks/>
            </p:cNvGrpSpPr>
            <p:nvPr userDrawn="1"/>
          </p:nvGrpSpPr>
          <p:grpSpPr bwMode="auto">
            <a:xfrm>
              <a:off x="-6096" y="1005840"/>
              <a:ext cx="4370832" cy="4498848"/>
              <a:chOff x="-6096" y="1005840"/>
              <a:chExt cx="4370832" cy="4498848"/>
            </a:xfrm>
          </p:grpSpPr>
          <p:pic>
            <p:nvPicPr>
              <p:cNvPr id="62469" name="Triangle isocèle 5"/>
              <p:cNvPicPr>
                <a:picLocks noChangeArrowheads="1"/>
              </p:cNvPicPr>
              <p:nvPr/>
            </p:nvPicPr>
            <p:blipFill>
              <a:blip r:embed="rId14" cstate="print"/>
              <a:srcRect/>
              <a:stretch>
                <a:fillRect/>
              </a:stretch>
            </p:blipFill>
            <p:spPr bwMode="auto">
              <a:xfrm>
                <a:off x="-6096" y="1005840"/>
                <a:ext cx="4370832" cy="4498848"/>
              </a:xfrm>
              <a:prstGeom prst="rect">
                <a:avLst/>
              </a:prstGeom>
              <a:noFill/>
            </p:spPr>
          </p:pic>
          <p:sp>
            <p:nvSpPr>
              <p:cNvPr id="62470" name="Text Box 6"/>
              <p:cNvSpPr txBox="1">
                <a:spLocks noChangeArrowheads="1"/>
              </p:cNvSpPr>
              <p:nvPr/>
            </p:nvSpPr>
            <p:spPr bwMode="auto">
              <a:xfrm rot="5400000">
                <a:off x="-33610" y="2167417"/>
                <a:ext cx="2245205" cy="21779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lIns="100794" tIns="50397" rIns="100794" bIns="50397" anchor="ctr"/>
              <a:lstStyle/>
              <a:p>
                <a:pPr algn="ctr" defTabSz="1008063"/>
                <a:r>
                  <a:rPr lang="fr-FR" sz="2000">
                    <a:solidFill>
                      <a:srgbClr val="FFFFFF"/>
                    </a:solidFill>
                    <a:latin typeface="Calibri" pitchFamily="34" charset="0"/>
                  </a:rPr>
                  <a:t> </a:t>
                </a:r>
              </a:p>
            </p:txBody>
          </p:sp>
        </p:grpSp>
        <p:grpSp>
          <p:nvGrpSpPr>
            <p:cNvPr id="5" name="Triangle isocèle 2"/>
            <p:cNvGrpSpPr>
              <a:grpSpLocks/>
            </p:cNvGrpSpPr>
            <p:nvPr userDrawn="1"/>
          </p:nvGrpSpPr>
          <p:grpSpPr bwMode="auto">
            <a:xfrm>
              <a:off x="-6096" y="859536"/>
              <a:ext cx="4163568" cy="4261104"/>
              <a:chOff x="-6096" y="859536"/>
              <a:chExt cx="4163568" cy="4261104"/>
            </a:xfrm>
          </p:grpSpPr>
          <p:pic>
            <p:nvPicPr>
              <p:cNvPr id="62472" name="Triangle isocèle 2"/>
              <p:cNvPicPr>
                <a:picLocks noChangeArrowheads="1"/>
              </p:cNvPicPr>
              <p:nvPr/>
            </p:nvPicPr>
            <p:blipFill>
              <a:blip r:embed="rId15" cstate="print"/>
              <a:srcRect/>
              <a:stretch>
                <a:fillRect/>
              </a:stretch>
            </p:blipFill>
            <p:spPr bwMode="auto">
              <a:xfrm>
                <a:off x="-6096" y="859536"/>
                <a:ext cx="4163568" cy="4261104"/>
              </a:xfrm>
              <a:prstGeom prst="rect">
                <a:avLst/>
              </a:prstGeom>
              <a:noFill/>
            </p:spPr>
          </p:pic>
          <p:sp>
            <p:nvSpPr>
              <p:cNvPr id="62473" name="Text Box 9"/>
              <p:cNvSpPr txBox="1">
                <a:spLocks noChangeArrowheads="1"/>
              </p:cNvSpPr>
              <p:nvPr/>
            </p:nvSpPr>
            <p:spPr bwMode="auto">
              <a:xfrm rot="5400000">
                <a:off x="-23868" y="1954384"/>
                <a:ext cx="2124235" cy="207649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rot="10800000" vert="eaVert" lIns="100794" tIns="50397" rIns="100794" bIns="50397" anchor="ctr"/>
              <a:lstStyle/>
              <a:p>
                <a:pPr algn="ctr" defTabSz="1008063"/>
                <a:endParaRPr lang="fr-FR" sz="2000">
                  <a:solidFill>
                    <a:srgbClr val="FFFFFF"/>
                  </a:solidFill>
                  <a:latin typeface="Calibri" pitchFamily="34" charset="0"/>
                </a:endParaRPr>
              </a:p>
            </p:txBody>
          </p:sp>
        </p:grpSp>
      </p:grpSp>
      <p:grpSp>
        <p:nvGrpSpPr>
          <p:cNvPr id="6" name="Triangle isocèle 10"/>
          <p:cNvGrpSpPr>
            <a:grpSpLocks/>
          </p:cNvGrpSpPr>
          <p:nvPr userDrawn="1"/>
        </p:nvGrpSpPr>
        <p:grpSpPr bwMode="auto">
          <a:xfrm>
            <a:off x="3925888" y="-14288"/>
            <a:ext cx="6175375" cy="4335463"/>
            <a:chOff x="2243" y="-8"/>
            <a:chExt cx="3529" cy="2477"/>
          </a:xfrm>
        </p:grpSpPr>
        <p:pic>
          <p:nvPicPr>
            <p:cNvPr id="62475" name="Triangle isocèle 10"/>
            <p:cNvPicPr>
              <a:picLocks noChangeArrowheads="1"/>
            </p:cNvPicPr>
            <p:nvPr/>
          </p:nvPicPr>
          <p:blipFill>
            <a:blip r:embed="rId16" cstate="print"/>
            <a:srcRect/>
            <a:stretch>
              <a:fillRect/>
            </a:stretch>
          </p:blipFill>
          <p:spPr bwMode="auto">
            <a:xfrm>
              <a:off x="2243" y="-8"/>
              <a:ext cx="3529" cy="2477"/>
            </a:xfrm>
            <a:prstGeom prst="rect">
              <a:avLst/>
            </a:prstGeom>
            <a:noFill/>
          </p:spPr>
        </p:pic>
        <p:sp>
          <p:nvSpPr>
            <p:cNvPr id="62476" name="Text Box 12"/>
            <p:cNvSpPr txBox="1">
              <a:spLocks noChangeArrowheads="1"/>
            </p:cNvSpPr>
            <p:nvPr/>
          </p:nvSpPr>
          <p:spPr bwMode="auto">
            <a:xfrm rot="16200000">
              <a:off x="2771" y="-531"/>
              <a:ext cx="2471" cy="352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100794" tIns="50397" rIns="100794" bIns="50397" anchor="ctr"/>
            <a:lstStyle/>
            <a:p>
              <a:pPr algn="ctr" defTabSz="1008063"/>
              <a:r>
                <a:rPr lang="fr-FR" sz="2000">
                  <a:solidFill>
                    <a:srgbClr val="FFFFFF"/>
                  </a:solidFill>
                  <a:latin typeface="Calibri" pitchFamily="34" charset="0"/>
                </a:rPr>
                <a:t> </a:t>
              </a:r>
            </a:p>
          </p:txBody>
        </p:sp>
      </p:grpSp>
      <p:grpSp>
        <p:nvGrpSpPr>
          <p:cNvPr id="7" name="Triangle isocèle 7"/>
          <p:cNvGrpSpPr>
            <a:grpSpLocks/>
          </p:cNvGrpSpPr>
          <p:nvPr userDrawn="1"/>
        </p:nvGrpSpPr>
        <p:grpSpPr bwMode="auto">
          <a:xfrm>
            <a:off x="7002463" y="-14288"/>
            <a:ext cx="3105150" cy="2084388"/>
            <a:chOff x="4001" y="-8"/>
            <a:chExt cx="1774" cy="1191"/>
          </a:xfrm>
        </p:grpSpPr>
        <p:pic>
          <p:nvPicPr>
            <p:cNvPr id="62478" name="Triangle isocèle 7"/>
            <p:cNvPicPr>
              <a:picLocks noChangeArrowheads="1"/>
            </p:cNvPicPr>
            <p:nvPr/>
          </p:nvPicPr>
          <p:blipFill>
            <a:blip r:embed="rId17" cstate="print"/>
            <a:srcRect/>
            <a:stretch>
              <a:fillRect/>
            </a:stretch>
          </p:blipFill>
          <p:spPr bwMode="auto">
            <a:xfrm>
              <a:off x="4001" y="-8"/>
              <a:ext cx="1774" cy="1191"/>
            </a:xfrm>
            <a:prstGeom prst="rect">
              <a:avLst/>
            </a:prstGeom>
            <a:noFill/>
          </p:spPr>
        </p:pic>
        <p:sp>
          <p:nvSpPr>
            <p:cNvPr id="62479" name="Text Box 15"/>
            <p:cNvSpPr txBox="1">
              <a:spLocks noChangeArrowheads="1"/>
            </p:cNvSpPr>
            <p:nvPr/>
          </p:nvSpPr>
          <p:spPr bwMode="auto">
            <a:xfrm rot="16200000">
              <a:off x="4299" y="-295"/>
              <a:ext cx="1181" cy="17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100794" tIns="50397" rIns="100794" bIns="50397" anchor="ctr"/>
            <a:lstStyle/>
            <a:p>
              <a:pPr algn="ctr" defTabSz="1008063"/>
              <a:r>
                <a:rPr lang="fr-FR" sz="2000">
                  <a:solidFill>
                    <a:srgbClr val="FFFFFF"/>
                  </a:solidFill>
                  <a:latin typeface="Calibri" pitchFamily="34" charset="0"/>
                </a:rPr>
                <a:t> </a:t>
              </a:r>
            </a:p>
          </p:txBody>
        </p:sp>
      </p:grpSp>
      <p:grpSp>
        <p:nvGrpSpPr>
          <p:cNvPr id="9" name="Triangle isocèle 8"/>
          <p:cNvGrpSpPr>
            <a:grpSpLocks/>
          </p:cNvGrpSpPr>
          <p:nvPr userDrawn="1"/>
        </p:nvGrpSpPr>
        <p:grpSpPr bwMode="auto">
          <a:xfrm>
            <a:off x="8091488" y="361950"/>
            <a:ext cx="2016125" cy="2078038"/>
            <a:chOff x="4623" y="207"/>
            <a:chExt cx="1152" cy="1187"/>
          </a:xfrm>
        </p:grpSpPr>
        <p:pic>
          <p:nvPicPr>
            <p:cNvPr id="62481" name="Triangle isocèle 8"/>
            <p:cNvPicPr>
              <a:picLocks noChangeArrowheads="1"/>
            </p:cNvPicPr>
            <p:nvPr/>
          </p:nvPicPr>
          <p:blipFill>
            <a:blip r:embed="rId18" cstate="print"/>
            <a:srcRect/>
            <a:stretch>
              <a:fillRect/>
            </a:stretch>
          </p:blipFill>
          <p:spPr bwMode="auto">
            <a:xfrm>
              <a:off x="4623" y="207"/>
              <a:ext cx="1152" cy="1187"/>
            </a:xfrm>
            <a:prstGeom prst="rect">
              <a:avLst/>
            </a:prstGeom>
            <a:noFill/>
          </p:spPr>
        </p:pic>
        <p:sp>
          <p:nvSpPr>
            <p:cNvPr id="62482" name="Text Box 18"/>
            <p:cNvSpPr txBox="1">
              <a:spLocks noChangeArrowheads="1"/>
            </p:cNvSpPr>
            <p:nvPr/>
          </p:nvSpPr>
          <p:spPr bwMode="auto">
            <a:xfrm rot="16200000">
              <a:off x="5191" y="513"/>
              <a:ext cx="590" cy="57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100794" tIns="50397" rIns="100794" bIns="50397" anchor="ctr"/>
            <a:lstStyle/>
            <a:p>
              <a:pPr algn="ctr" defTabSz="1008063"/>
              <a:r>
                <a:rPr lang="fr-FR" sz="2000">
                  <a:solidFill>
                    <a:srgbClr val="FFFFFF"/>
                  </a:solidFill>
                  <a:latin typeface="Calibri" pitchFamily="34" charset="0"/>
                </a:rPr>
                <a:t> </a:t>
              </a:r>
            </a:p>
          </p:txBody>
        </p:sp>
      </p:grpSp>
      <p:pic>
        <p:nvPicPr>
          <p:cNvPr id="62483" name="Picture 3"/>
          <p:cNvPicPr>
            <a:picLocks noChangeAspect="1" noChangeArrowheads="1"/>
          </p:cNvPicPr>
          <p:nvPr userDrawn="1"/>
        </p:nvPicPr>
        <p:blipFill>
          <a:blip r:embed="rId19" cstate="print"/>
          <a:srcRect/>
          <a:stretch>
            <a:fillRect/>
          </a:stretch>
        </p:blipFill>
        <p:spPr bwMode="auto">
          <a:xfrm>
            <a:off x="677863" y="407988"/>
            <a:ext cx="3105150" cy="673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2484" name="Picture 4" descr="S:\serv_com\01_CHARTE-INSA-Rennes\2014\08_Modèles-PPT\Triangle-bas.eps"/>
          <p:cNvPicPr>
            <a:picLocks noChangeAspect="1" noChangeArrowheads="1"/>
          </p:cNvPicPr>
          <p:nvPr userDrawn="1"/>
        </p:nvPicPr>
        <p:blipFill>
          <a:blip r:embed="rId20" cstate="print"/>
          <a:srcRect b="42645"/>
          <a:stretch>
            <a:fillRect/>
          </a:stretch>
        </p:blipFill>
        <p:spPr bwMode="auto">
          <a:xfrm>
            <a:off x="3770313" y="7002463"/>
            <a:ext cx="2301875" cy="557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00" r:id="rId1"/>
    <p:sldLayoutId id="2147483701" r:id="rId2"/>
    <p:sldLayoutId id="2147483702" r:id="rId3"/>
    <p:sldLayoutId id="2147483703" r:id="rId4"/>
    <p:sldLayoutId id="2147483704" r:id="rId5"/>
    <p:sldLayoutId id="2147483705" r:id="rId6"/>
    <p:sldLayoutId id="2147483706" r:id="rId7"/>
    <p:sldLayoutId id="2147483707" r:id="rId8"/>
    <p:sldLayoutId id="2147483708" r:id="rId9"/>
    <p:sldLayoutId id="2147483709" r:id="rId10"/>
    <p:sldLayoutId id="2147483710" r:id="rId11"/>
  </p:sldLayoutIdLst>
  <p:txStyles>
    <p:titleStyle>
      <a:lvl1pPr algn="ctr" defTabSz="1008063" rtl="0" fontAlgn="base">
        <a:spcBef>
          <a:spcPct val="0"/>
        </a:spcBef>
        <a:spcAft>
          <a:spcPct val="0"/>
        </a:spcAft>
        <a:defRPr sz="4900">
          <a:solidFill>
            <a:schemeClr val="tx1"/>
          </a:solidFill>
          <a:latin typeface="+mj-lt"/>
          <a:ea typeface="+mj-ea"/>
          <a:cs typeface="+mj-cs"/>
        </a:defRPr>
      </a:lvl1pPr>
      <a:lvl2pPr algn="ctr" defTabSz="1008063" rtl="0" fontAlgn="base">
        <a:spcBef>
          <a:spcPct val="0"/>
        </a:spcBef>
        <a:spcAft>
          <a:spcPct val="0"/>
        </a:spcAft>
        <a:defRPr sz="4900">
          <a:solidFill>
            <a:schemeClr val="tx1"/>
          </a:solidFill>
          <a:latin typeface="Calibri" pitchFamily="34" charset="0"/>
          <a:cs typeface="Arial" charset="0"/>
        </a:defRPr>
      </a:lvl2pPr>
      <a:lvl3pPr algn="ctr" defTabSz="1008063" rtl="0" fontAlgn="base">
        <a:spcBef>
          <a:spcPct val="0"/>
        </a:spcBef>
        <a:spcAft>
          <a:spcPct val="0"/>
        </a:spcAft>
        <a:defRPr sz="4900">
          <a:solidFill>
            <a:schemeClr val="tx1"/>
          </a:solidFill>
          <a:latin typeface="Calibri" pitchFamily="34" charset="0"/>
          <a:cs typeface="Arial" charset="0"/>
        </a:defRPr>
      </a:lvl3pPr>
      <a:lvl4pPr algn="ctr" defTabSz="1008063" rtl="0" fontAlgn="base">
        <a:spcBef>
          <a:spcPct val="0"/>
        </a:spcBef>
        <a:spcAft>
          <a:spcPct val="0"/>
        </a:spcAft>
        <a:defRPr sz="4900">
          <a:solidFill>
            <a:schemeClr val="tx1"/>
          </a:solidFill>
          <a:latin typeface="Calibri" pitchFamily="34" charset="0"/>
          <a:cs typeface="Arial" charset="0"/>
        </a:defRPr>
      </a:lvl4pPr>
      <a:lvl5pPr algn="ctr" defTabSz="1008063" rtl="0" fontAlgn="base">
        <a:spcBef>
          <a:spcPct val="0"/>
        </a:spcBef>
        <a:spcAft>
          <a:spcPct val="0"/>
        </a:spcAft>
        <a:defRPr sz="4900">
          <a:solidFill>
            <a:schemeClr val="tx1"/>
          </a:solidFill>
          <a:latin typeface="Calibri" pitchFamily="34" charset="0"/>
          <a:cs typeface="Arial" charset="0"/>
        </a:defRPr>
      </a:lvl5pPr>
      <a:lvl6pPr marL="457200" algn="ctr" defTabSz="1008063" rtl="0" fontAlgn="base">
        <a:spcBef>
          <a:spcPct val="0"/>
        </a:spcBef>
        <a:spcAft>
          <a:spcPct val="0"/>
        </a:spcAft>
        <a:defRPr sz="4900">
          <a:solidFill>
            <a:schemeClr val="tx1"/>
          </a:solidFill>
          <a:latin typeface="Calibri" pitchFamily="34" charset="0"/>
          <a:cs typeface="Arial" charset="0"/>
        </a:defRPr>
      </a:lvl6pPr>
      <a:lvl7pPr marL="914400" algn="ctr" defTabSz="1008063" rtl="0" fontAlgn="base">
        <a:spcBef>
          <a:spcPct val="0"/>
        </a:spcBef>
        <a:spcAft>
          <a:spcPct val="0"/>
        </a:spcAft>
        <a:defRPr sz="4900">
          <a:solidFill>
            <a:schemeClr val="tx1"/>
          </a:solidFill>
          <a:latin typeface="Calibri" pitchFamily="34" charset="0"/>
          <a:cs typeface="Arial" charset="0"/>
        </a:defRPr>
      </a:lvl7pPr>
      <a:lvl8pPr marL="1371600" algn="ctr" defTabSz="1008063" rtl="0" fontAlgn="base">
        <a:spcBef>
          <a:spcPct val="0"/>
        </a:spcBef>
        <a:spcAft>
          <a:spcPct val="0"/>
        </a:spcAft>
        <a:defRPr sz="4900">
          <a:solidFill>
            <a:schemeClr val="tx1"/>
          </a:solidFill>
          <a:latin typeface="Calibri" pitchFamily="34" charset="0"/>
          <a:cs typeface="Arial" charset="0"/>
        </a:defRPr>
      </a:lvl8pPr>
      <a:lvl9pPr marL="1828800" algn="ctr" defTabSz="1008063" rtl="0" fontAlgn="base">
        <a:spcBef>
          <a:spcPct val="0"/>
        </a:spcBef>
        <a:spcAft>
          <a:spcPct val="0"/>
        </a:spcAft>
        <a:defRPr sz="4900">
          <a:solidFill>
            <a:schemeClr val="tx1"/>
          </a:solidFill>
          <a:latin typeface="Calibri" pitchFamily="34" charset="0"/>
          <a:cs typeface="Arial" charset="0"/>
        </a:defRPr>
      </a:lvl9pPr>
    </p:titleStyle>
    <p:bodyStyle>
      <a:lvl1pPr marL="377825" indent="-377825" algn="l" defTabSz="1008063" rtl="0" fontAlgn="base">
        <a:spcBef>
          <a:spcPct val="20000"/>
        </a:spcBef>
        <a:spcAft>
          <a:spcPct val="0"/>
        </a:spcAft>
        <a:buFont typeface="Arial" charset="0"/>
        <a:buChar char="•"/>
        <a:defRPr sz="3500">
          <a:solidFill>
            <a:schemeClr val="tx1"/>
          </a:solidFill>
          <a:latin typeface="+mn-lt"/>
          <a:ea typeface="+mn-ea"/>
          <a:cs typeface="+mn-cs"/>
        </a:defRPr>
      </a:lvl1pPr>
      <a:lvl2pPr marL="819150" indent="-315913" algn="l" defTabSz="1008063" rtl="0" fontAlgn="base">
        <a:spcBef>
          <a:spcPct val="20000"/>
        </a:spcBef>
        <a:spcAft>
          <a:spcPct val="0"/>
        </a:spcAft>
        <a:buFont typeface="Arial" charset="0"/>
        <a:buChar char="–"/>
        <a:defRPr sz="3100">
          <a:solidFill>
            <a:schemeClr val="tx1"/>
          </a:solidFill>
          <a:latin typeface="+mn-lt"/>
          <a:cs typeface="+mn-cs"/>
        </a:defRPr>
      </a:lvl2pPr>
      <a:lvl3pPr marL="1260475" indent="-252413" algn="l" defTabSz="1008063" rtl="0" fontAlgn="base">
        <a:spcBef>
          <a:spcPct val="20000"/>
        </a:spcBef>
        <a:spcAft>
          <a:spcPct val="0"/>
        </a:spcAft>
        <a:buFont typeface="Arial" charset="0"/>
        <a:buChar char="•"/>
        <a:defRPr sz="2600">
          <a:solidFill>
            <a:schemeClr val="tx1"/>
          </a:solidFill>
          <a:latin typeface="+mn-lt"/>
          <a:cs typeface="+mn-cs"/>
        </a:defRPr>
      </a:lvl3pPr>
      <a:lvl4pPr marL="1763713" indent="-252413" algn="l" defTabSz="1008063" rtl="0" fontAlgn="base">
        <a:spcBef>
          <a:spcPct val="20000"/>
        </a:spcBef>
        <a:spcAft>
          <a:spcPct val="0"/>
        </a:spcAft>
        <a:buFont typeface="Arial" charset="0"/>
        <a:buChar char="–"/>
        <a:defRPr sz="2200">
          <a:solidFill>
            <a:schemeClr val="tx1"/>
          </a:solidFill>
          <a:latin typeface="+mn-lt"/>
          <a:cs typeface="+mn-cs"/>
        </a:defRPr>
      </a:lvl4pPr>
      <a:lvl5pPr marL="2268538" indent="-252413" algn="l" defTabSz="1008063" rtl="0" fontAlgn="base">
        <a:spcBef>
          <a:spcPct val="20000"/>
        </a:spcBef>
        <a:spcAft>
          <a:spcPct val="0"/>
        </a:spcAft>
        <a:buFont typeface="Arial" charset="0"/>
        <a:buChar char="»"/>
        <a:defRPr sz="2200">
          <a:solidFill>
            <a:schemeClr val="tx1"/>
          </a:solidFill>
          <a:latin typeface="+mn-lt"/>
          <a:cs typeface="+mn-cs"/>
        </a:defRPr>
      </a:lvl5pPr>
      <a:lvl6pPr marL="2725738" indent="-252413" algn="l" defTabSz="1008063" rtl="0" fontAlgn="base">
        <a:spcBef>
          <a:spcPct val="20000"/>
        </a:spcBef>
        <a:spcAft>
          <a:spcPct val="0"/>
        </a:spcAft>
        <a:buFont typeface="Arial" charset="0"/>
        <a:buChar char="»"/>
        <a:defRPr sz="2200">
          <a:solidFill>
            <a:schemeClr val="tx1"/>
          </a:solidFill>
          <a:latin typeface="+mn-lt"/>
          <a:cs typeface="+mn-cs"/>
        </a:defRPr>
      </a:lvl6pPr>
      <a:lvl7pPr marL="3182938" indent="-252413" algn="l" defTabSz="1008063" rtl="0" fontAlgn="base">
        <a:spcBef>
          <a:spcPct val="20000"/>
        </a:spcBef>
        <a:spcAft>
          <a:spcPct val="0"/>
        </a:spcAft>
        <a:buFont typeface="Arial" charset="0"/>
        <a:buChar char="»"/>
        <a:defRPr sz="2200">
          <a:solidFill>
            <a:schemeClr val="tx1"/>
          </a:solidFill>
          <a:latin typeface="+mn-lt"/>
          <a:cs typeface="+mn-cs"/>
        </a:defRPr>
      </a:lvl7pPr>
      <a:lvl8pPr marL="3640138" indent="-252413" algn="l" defTabSz="1008063" rtl="0" fontAlgn="base">
        <a:spcBef>
          <a:spcPct val="20000"/>
        </a:spcBef>
        <a:spcAft>
          <a:spcPct val="0"/>
        </a:spcAft>
        <a:buFont typeface="Arial" charset="0"/>
        <a:buChar char="»"/>
        <a:defRPr sz="2200">
          <a:solidFill>
            <a:schemeClr val="tx1"/>
          </a:solidFill>
          <a:latin typeface="+mn-lt"/>
          <a:cs typeface="+mn-cs"/>
        </a:defRPr>
      </a:lvl8pPr>
      <a:lvl9pPr marL="4097338" indent="-252413" algn="l" defTabSz="1008063" rtl="0" fontAlgn="base">
        <a:spcBef>
          <a:spcPct val="20000"/>
        </a:spcBef>
        <a:spcAft>
          <a:spcPct val="0"/>
        </a:spcAft>
        <a:buFont typeface="Arial" charset="0"/>
        <a:buChar char="»"/>
        <a:defRPr sz="22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5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504825" y="303213"/>
            <a:ext cx="9072563" cy="1258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FR"/>
              <a:t>Cliquez pour modifier le style du titre</a:t>
            </a:r>
          </a:p>
        </p:txBody>
      </p:sp>
      <p:sp>
        <p:nvSpPr>
          <p:cNvPr id="12185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04825" y="1763713"/>
            <a:ext cx="9072563" cy="4989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12186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504825" y="6884988"/>
            <a:ext cx="2351088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  <a:defRPr sz="1400"/>
            </a:lvl1pPr>
          </a:lstStyle>
          <a:p>
            <a:fld id="{770F3C29-A2F0-4E48-8063-E5A2C06E5C73}" type="datetimeFigureOut">
              <a:rPr lang="fr-FR"/>
              <a:pPr/>
              <a:t>09/03/2022</a:t>
            </a:fld>
            <a:endParaRPr lang="fr-FR"/>
          </a:p>
        </p:txBody>
      </p:sp>
      <p:sp>
        <p:nvSpPr>
          <p:cNvPr id="12186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444875" y="6884988"/>
            <a:ext cx="3190875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  <a:defRPr sz="1400"/>
            </a:lvl1pPr>
          </a:lstStyle>
          <a:p>
            <a:endParaRPr lang="fr-FR"/>
          </a:p>
        </p:txBody>
      </p:sp>
      <p:sp>
        <p:nvSpPr>
          <p:cNvPr id="12186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224713" y="6884988"/>
            <a:ext cx="2352675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  <a:defRPr sz="1400"/>
            </a:lvl1pPr>
          </a:lstStyle>
          <a:p>
            <a:fld id="{16DF018C-AEF8-4B57-A7F2-3CCBD1A058BB}" type="slidenum">
              <a:rPr lang="fr-FR"/>
              <a:pPr/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2" r:id="rId1"/>
    <p:sldLayoutId id="2147483713" r:id="rId2"/>
    <p:sldLayoutId id="2147483714" r:id="rId3"/>
    <p:sldLayoutId id="2147483715" r:id="rId4"/>
    <p:sldLayoutId id="2147483716" r:id="rId5"/>
    <p:sldLayoutId id="2147483717" r:id="rId6"/>
    <p:sldLayoutId id="2147483718" r:id="rId7"/>
    <p:sldLayoutId id="2147483719" r:id="rId8"/>
    <p:sldLayoutId id="2147483720" r:id="rId9"/>
    <p:sldLayoutId id="2147483721" r:id="rId10"/>
    <p:sldLayoutId id="2147483722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5.xml"/><Relationship Id="rId4" Type="http://schemas.openxmlformats.org/officeDocument/2006/relationships/image" Target="../media/image1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gi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5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NT3tmelZtZI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5.xml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07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47824" y="2122273"/>
            <a:ext cx="9215438" cy="1657564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r"/>
            <a:r>
              <a:rPr lang="fr-FR" sz="4500" b="1" dirty="0">
                <a:latin typeface="Trebuchet MS"/>
              </a:rPr>
              <a:t>Regards de Géomètres : </a:t>
            </a:r>
            <a:br>
              <a:rPr lang="fr-FR" sz="4500" b="1" dirty="0">
                <a:latin typeface="Trebuchet MS"/>
              </a:rPr>
            </a:br>
            <a:r>
              <a:rPr lang="fr-FR" sz="4500" b="1" dirty="0">
                <a:latin typeface="Trebuchet MS"/>
              </a:rPr>
              <a:t>              les motifs de </a:t>
            </a:r>
            <a:br>
              <a:rPr lang="fr-FR" sz="4500" b="1" dirty="0">
                <a:latin typeface="Trebuchet MS"/>
              </a:rPr>
            </a:br>
            <a:r>
              <a:rPr lang="fr-FR" sz="4500" b="1" dirty="0">
                <a:latin typeface="Trebuchet MS"/>
              </a:rPr>
              <a:t>l’Alhambra</a:t>
            </a:r>
            <a:br>
              <a:rPr lang="fr-FR" sz="4500" b="1" dirty="0"/>
            </a:br>
            <a:endParaRPr lang="fr-FR" sz="4500" b="1" dirty="0"/>
          </a:p>
        </p:txBody>
      </p:sp>
      <p:sp>
        <p:nvSpPr>
          <p:cNvPr id="1310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35856" y="5075981"/>
            <a:ext cx="9072562" cy="4825347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r">
              <a:buFont typeface="Arial" charset="0"/>
              <a:buNone/>
            </a:pPr>
            <a:r>
              <a:rPr lang="fr-FR" sz="4500" b="1" dirty="0">
                <a:solidFill>
                  <a:schemeClr val="tx2"/>
                </a:solidFill>
              </a:rPr>
              <a:t>   </a:t>
            </a:r>
            <a:r>
              <a:rPr lang="fr-FR" sz="3600" b="1" dirty="0">
                <a:latin typeface="Trebuchet MS"/>
              </a:rPr>
              <a:t>Stéphane </a:t>
            </a:r>
            <a:r>
              <a:rPr lang="fr-FR" sz="3600" b="1" dirty="0" err="1">
                <a:latin typeface="Trebuchet MS"/>
              </a:rPr>
              <a:t>Génieys</a:t>
            </a:r>
            <a:endParaRPr lang="fr-FR" sz="3600" b="1" dirty="0">
              <a:latin typeface="Trebuchet MS"/>
            </a:endParaRPr>
          </a:p>
          <a:p>
            <a:pPr algn="r">
              <a:buFont typeface="Arial" charset="0"/>
              <a:buNone/>
            </a:pPr>
            <a:endParaRPr lang="fr-FR" sz="3600" b="1" dirty="0">
              <a:latin typeface="Trebuchet MS"/>
            </a:endParaRPr>
          </a:p>
          <a:p>
            <a:pPr algn="r">
              <a:buFont typeface="Arial" charset="0"/>
              <a:buNone/>
            </a:pPr>
            <a:endParaRPr lang="fr-FR" sz="3600" b="1" dirty="0">
              <a:latin typeface="Trebuchet MS"/>
            </a:endParaRPr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4A714329-94D7-4C1A-A15D-F6D203D637F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5896" y="3779837"/>
            <a:ext cx="3067050" cy="308610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Espace réservé du texte 3"/>
          <p:cNvSpPr>
            <a:spLocks noGrp="1"/>
          </p:cNvSpPr>
          <p:nvPr>
            <p:ph type="body" sz="quarter" idx="13"/>
          </p:nvPr>
        </p:nvSpPr>
        <p:spPr bwMode="auto">
          <a:xfrm>
            <a:off x="0" y="134745"/>
            <a:ext cx="10080625" cy="465480"/>
          </a:xfrm>
          <a:noFill/>
          <a:ln>
            <a:miter lim="800000"/>
            <a:headEnd/>
            <a:tailEnd/>
          </a:ln>
        </p:spPr>
        <p:txBody>
          <a:bodyPr vert="horz" wrap="square" lIns="100794" tIns="50397" rIns="100794" bIns="50397" numCol="1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fr-FR" altLang="fr-FR" sz="3200" dirty="0">
                <a:solidFill>
                  <a:srgbClr val="004D70"/>
                </a:solidFill>
                <a:latin typeface="Arial" charset="0"/>
                <a:cs typeface="Arial" charset="0"/>
              </a:rPr>
              <a:t> </a:t>
            </a:r>
          </a:p>
        </p:txBody>
      </p:sp>
      <p:sp>
        <p:nvSpPr>
          <p:cNvPr id="6" name="Text Box 4"/>
          <p:cNvSpPr txBox="1">
            <a:spLocks noChangeArrowheads="1"/>
          </p:cNvSpPr>
          <p:nvPr/>
        </p:nvSpPr>
        <p:spPr bwMode="auto">
          <a:xfrm>
            <a:off x="0" y="1187549"/>
            <a:ext cx="9504808" cy="5688632"/>
          </a:xfrm>
          <a:prstGeom prst="rect">
            <a:avLst/>
          </a:prstGeom>
          <a:noFill/>
          <a:ln>
            <a:noFill/>
          </a:ln>
          <a:extLst/>
        </p:spPr>
        <p:txBody>
          <a:bodyPr lIns="89991" tIns="66233" rIns="89991" bIns="44996"/>
          <a:lstStyle/>
          <a:p>
            <a:pPr algn="r">
              <a:tabLst>
                <a:tab pos="0" algn="l"/>
                <a:tab pos="493472" algn="l"/>
                <a:tab pos="988695" algn="l"/>
                <a:tab pos="1483916" algn="l"/>
                <a:tab pos="1979139" algn="l"/>
                <a:tab pos="2474360" algn="l"/>
                <a:tab pos="2969583" algn="l"/>
                <a:tab pos="3464804" algn="l"/>
                <a:tab pos="3960027" algn="l"/>
                <a:tab pos="4455249" algn="l"/>
                <a:tab pos="4950471" algn="l"/>
                <a:tab pos="5445693" algn="l"/>
                <a:tab pos="5940915" algn="l"/>
                <a:tab pos="6436137" algn="l"/>
                <a:tab pos="6931359" algn="l"/>
                <a:tab pos="7426581" algn="l"/>
                <a:tab pos="7921804" algn="l"/>
                <a:tab pos="8417025" algn="l"/>
                <a:tab pos="8912248" algn="l"/>
                <a:tab pos="9407469" algn="l"/>
                <a:tab pos="9902692" algn="l"/>
              </a:tabLst>
            </a:pPr>
            <a:r>
              <a:rPr lang="fr-FR" altLang="fr-FR" sz="2600" dirty="0">
                <a:solidFill>
                  <a:srgbClr val="0084D1"/>
                </a:solidFill>
              </a:rPr>
              <a:t> </a:t>
            </a:r>
          </a:p>
          <a:p>
            <a:pPr algn="r">
              <a:tabLst>
                <a:tab pos="0" algn="l"/>
                <a:tab pos="493472" algn="l"/>
                <a:tab pos="988695" algn="l"/>
                <a:tab pos="1483916" algn="l"/>
                <a:tab pos="1979139" algn="l"/>
                <a:tab pos="2474360" algn="l"/>
                <a:tab pos="2969583" algn="l"/>
                <a:tab pos="3464804" algn="l"/>
                <a:tab pos="3960027" algn="l"/>
                <a:tab pos="4455249" algn="l"/>
                <a:tab pos="4950471" algn="l"/>
                <a:tab pos="5445693" algn="l"/>
                <a:tab pos="5940915" algn="l"/>
                <a:tab pos="6436137" algn="l"/>
                <a:tab pos="6931359" algn="l"/>
                <a:tab pos="7426581" algn="l"/>
                <a:tab pos="7921804" algn="l"/>
                <a:tab pos="8417025" algn="l"/>
                <a:tab pos="8912248" algn="l"/>
                <a:tab pos="9407469" algn="l"/>
                <a:tab pos="9902692" algn="l"/>
              </a:tabLst>
            </a:pPr>
            <a:endParaRPr lang="fr-FR" altLang="fr-FR" sz="2400" b="0" dirty="0">
              <a:solidFill>
                <a:srgbClr val="4F4D50"/>
              </a:solidFill>
            </a:endParaRPr>
          </a:p>
          <a:p>
            <a:pPr algn="r">
              <a:tabLst>
                <a:tab pos="0" algn="l"/>
                <a:tab pos="493472" algn="l"/>
                <a:tab pos="988695" algn="l"/>
                <a:tab pos="1483916" algn="l"/>
                <a:tab pos="1979139" algn="l"/>
                <a:tab pos="2474360" algn="l"/>
                <a:tab pos="2969583" algn="l"/>
                <a:tab pos="3464804" algn="l"/>
                <a:tab pos="3960027" algn="l"/>
                <a:tab pos="4455249" algn="l"/>
                <a:tab pos="4950471" algn="l"/>
                <a:tab pos="5445693" algn="l"/>
                <a:tab pos="5940915" algn="l"/>
                <a:tab pos="6436137" algn="l"/>
                <a:tab pos="6931359" algn="l"/>
                <a:tab pos="7426581" algn="l"/>
                <a:tab pos="7921804" algn="l"/>
                <a:tab pos="8417025" algn="l"/>
                <a:tab pos="8912248" algn="l"/>
                <a:tab pos="9407469" algn="l"/>
                <a:tab pos="9902692" algn="l"/>
              </a:tabLst>
            </a:pPr>
            <a:endParaRPr lang="fr-FR" altLang="fr-FR" sz="2400" dirty="0">
              <a:solidFill>
                <a:srgbClr val="4F4D50"/>
              </a:solidFill>
            </a:endParaRPr>
          </a:p>
          <a:p>
            <a:pPr algn="r">
              <a:tabLst>
                <a:tab pos="0" algn="l"/>
                <a:tab pos="493472" algn="l"/>
                <a:tab pos="988695" algn="l"/>
                <a:tab pos="1483916" algn="l"/>
                <a:tab pos="1979139" algn="l"/>
                <a:tab pos="2474360" algn="l"/>
                <a:tab pos="2969583" algn="l"/>
                <a:tab pos="3464804" algn="l"/>
                <a:tab pos="3960027" algn="l"/>
                <a:tab pos="4455249" algn="l"/>
                <a:tab pos="4950471" algn="l"/>
                <a:tab pos="5445693" algn="l"/>
                <a:tab pos="5940915" algn="l"/>
                <a:tab pos="6436137" algn="l"/>
                <a:tab pos="6931359" algn="l"/>
                <a:tab pos="7426581" algn="l"/>
                <a:tab pos="7921804" algn="l"/>
                <a:tab pos="8417025" algn="l"/>
                <a:tab pos="8912248" algn="l"/>
                <a:tab pos="9407469" algn="l"/>
                <a:tab pos="9902692" algn="l"/>
              </a:tabLst>
            </a:pPr>
            <a:endParaRPr lang="fr-FR" altLang="fr-FR" sz="2400" dirty="0">
              <a:solidFill>
                <a:srgbClr val="4F4D50"/>
              </a:solidFill>
            </a:endParaRPr>
          </a:p>
          <a:p>
            <a:pPr algn="r">
              <a:tabLst>
                <a:tab pos="0" algn="l"/>
                <a:tab pos="493472" algn="l"/>
                <a:tab pos="988695" algn="l"/>
                <a:tab pos="1483916" algn="l"/>
                <a:tab pos="1979139" algn="l"/>
                <a:tab pos="2474360" algn="l"/>
                <a:tab pos="2969583" algn="l"/>
                <a:tab pos="3464804" algn="l"/>
                <a:tab pos="3960027" algn="l"/>
                <a:tab pos="4455249" algn="l"/>
                <a:tab pos="4950471" algn="l"/>
                <a:tab pos="5445693" algn="l"/>
                <a:tab pos="5940915" algn="l"/>
                <a:tab pos="6436137" algn="l"/>
                <a:tab pos="6931359" algn="l"/>
                <a:tab pos="7426581" algn="l"/>
                <a:tab pos="7921804" algn="l"/>
                <a:tab pos="8417025" algn="l"/>
                <a:tab pos="8912248" algn="l"/>
                <a:tab pos="9407469" algn="l"/>
                <a:tab pos="9902692" algn="l"/>
              </a:tabLst>
            </a:pPr>
            <a:endParaRPr lang="fr-FR" altLang="fr-FR" sz="2400" dirty="0">
              <a:solidFill>
                <a:srgbClr val="4F4D50"/>
              </a:solidFill>
            </a:endParaRPr>
          </a:p>
          <a:p>
            <a:pPr algn="r">
              <a:tabLst>
                <a:tab pos="0" algn="l"/>
                <a:tab pos="493472" algn="l"/>
                <a:tab pos="988695" algn="l"/>
                <a:tab pos="1483916" algn="l"/>
                <a:tab pos="1979139" algn="l"/>
                <a:tab pos="2474360" algn="l"/>
                <a:tab pos="2969583" algn="l"/>
                <a:tab pos="3464804" algn="l"/>
                <a:tab pos="3960027" algn="l"/>
                <a:tab pos="4455249" algn="l"/>
                <a:tab pos="4950471" algn="l"/>
                <a:tab pos="5445693" algn="l"/>
                <a:tab pos="5940915" algn="l"/>
                <a:tab pos="6436137" algn="l"/>
                <a:tab pos="6931359" algn="l"/>
                <a:tab pos="7426581" algn="l"/>
                <a:tab pos="7921804" algn="l"/>
                <a:tab pos="8417025" algn="l"/>
                <a:tab pos="8912248" algn="l"/>
                <a:tab pos="9407469" algn="l"/>
                <a:tab pos="9902692" algn="l"/>
              </a:tabLst>
            </a:pPr>
            <a:endParaRPr lang="fr-FR" altLang="fr-FR" sz="2400" b="0" dirty="0">
              <a:solidFill>
                <a:srgbClr val="4F4D50"/>
              </a:solidFill>
            </a:endParaRPr>
          </a:p>
          <a:p>
            <a:pPr algn="r">
              <a:tabLst>
                <a:tab pos="0" algn="l"/>
                <a:tab pos="493472" algn="l"/>
                <a:tab pos="988695" algn="l"/>
                <a:tab pos="1483916" algn="l"/>
                <a:tab pos="1979139" algn="l"/>
                <a:tab pos="2474360" algn="l"/>
                <a:tab pos="2969583" algn="l"/>
                <a:tab pos="3464804" algn="l"/>
                <a:tab pos="3960027" algn="l"/>
                <a:tab pos="4455249" algn="l"/>
                <a:tab pos="4950471" algn="l"/>
                <a:tab pos="5445693" algn="l"/>
                <a:tab pos="5940915" algn="l"/>
                <a:tab pos="6436137" algn="l"/>
                <a:tab pos="6931359" algn="l"/>
                <a:tab pos="7426581" algn="l"/>
                <a:tab pos="7921804" algn="l"/>
                <a:tab pos="8417025" algn="l"/>
                <a:tab pos="8912248" algn="l"/>
                <a:tab pos="9407469" algn="l"/>
                <a:tab pos="9902692" algn="l"/>
              </a:tabLst>
            </a:pPr>
            <a:endParaRPr lang="fr-FR" altLang="fr-FR" sz="2400" dirty="0">
              <a:solidFill>
                <a:srgbClr val="4F4D50"/>
              </a:solidFill>
            </a:endParaRPr>
          </a:p>
          <a:p>
            <a:pPr algn="r">
              <a:tabLst>
                <a:tab pos="0" algn="l"/>
                <a:tab pos="493472" algn="l"/>
                <a:tab pos="988695" algn="l"/>
                <a:tab pos="1483916" algn="l"/>
                <a:tab pos="1979139" algn="l"/>
                <a:tab pos="2474360" algn="l"/>
                <a:tab pos="2969583" algn="l"/>
                <a:tab pos="3464804" algn="l"/>
                <a:tab pos="3960027" algn="l"/>
                <a:tab pos="4455249" algn="l"/>
                <a:tab pos="4950471" algn="l"/>
                <a:tab pos="5445693" algn="l"/>
                <a:tab pos="5940915" algn="l"/>
                <a:tab pos="6436137" algn="l"/>
                <a:tab pos="6931359" algn="l"/>
                <a:tab pos="7426581" algn="l"/>
                <a:tab pos="7921804" algn="l"/>
                <a:tab pos="8417025" algn="l"/>
                <a:tab pos="8912248" algn="l"/>
                <a:tab pos="9407469" algn="l"/>
                <a:tab pos="9902692" algn="l"/>
              </a:tabLst>
            </a:pPr>
            <a:endParaRPr lang="fr-FR" altLang="fr-FR" sz="2400" dirty="0">
              <a:solidFill>
                <a:srgbClr val="4F4D50"/>
              </a:solidFill>
            </a:endParaRPr>
          </a:p>
          <a:p>
            <a:pPr algn="r">
              <a:tabLst>
                <a:tab pos="0" algn="l"/>
                <a:tab pos="493472" algn="l"/>
                <a:tab pos="988695" algn="l"/>
                <a:tab pos="1483916" algn="l"/>
                <a:tab pos="1979139" algn="l"/>
                <a:tab pos="2474360" algn="l"/>
                <a:tab pos="2969583" algn="l"/>
                <a:tab pos="3464804" algn="l"/>
                <a:tab pos="3960027" algn="l"/>
                <a:tab pos="4455249" algn="l"/>
                <a:tab pos="4950471" algn="l"/>
                <a:tab pos="5445693" algn="l"/>
                <a:tab pos="5940915" algn="l"/>
                <a:tab pos="6436137" algn="l"/>
                <a:tab pos="6931359" algn="l"/>
                <a:tab pos="7426581" algn="l"/>
                <a:tab pos="7921804" algn="l"/>
                <a:tab pos="8417025" algn="l"/>
                <a:tab pos="8912248" algn="l"/>
                <a:tab pos="9407469" algn="l"/>
                <a:tab pos="9902692" algn="l"/>
              </a:tabLst>
            </a:pPr>
            <a:r>
              <a:rPr lang="fr-FR" altLang="fr-FR" sz="2400" b="0" dirty="0">
                <a:solidFill>
                  <a:srgbClr val="4F4D50"/>
                </a:solidFill>
              </a:rPr>
              <a:t> </a:t>
            </a:r>
          </a:p>
          <a:p>
            <a:pPr algn="r">
              <a:tabLst>
                <a:tab pos="0" algn="l"/>
                <a:tab pos="493472" algn="l"/>
                <a:tab pos="988695" algn="l"/>
                <a:tab pos="1483916" algn="l"/>
                <a:tab pos="1979139" algn="l"/>
                <a:tab pos="2474360" algn="l"/>
                <a:tab pos="2969583" algn="l"/>
                <a:tab pos="3464804" algn="l"/>
                <a:tab pos="3960027" algn="l"/>
                <a:tab pos="4455249" algn="l"/>
                <a:tab pos="4950471" algn="l"/>
                <a:tab pos="5445693" algn="l"/>
                <a:tab pos="5940915" algn="l"/>
                <a:tab pos="6436137" algn="l"/>
                <a:tab pos="6931359" algn="l"/>
                <a:tab pos="7426581" algn="l"/>
                <a:tab pos="7921804" algn="l"/>
                <a:tab pos="8417025" algn="l"/>
                <a:tab pos="8912248" algn="l"/>
                <a:tab pos="9407469" algn="l"/>
                <a:tab pos="9902692" algn="l"/>
              </a:tabLst>
            </a:pPr>
            <a:endParaRPr lang="fr-FR" altLang="fr-FR" sz="2400" dirty="0">
              <a:solidFill>
                <a:srgbClr val="4F4D50"/>
              </a:solidFill>
            </a:endParaRPr>
          </a:p>
          <a:p>
            <a:pPr algn="r">
              <a:tabLst>
                <a:tab pos="0" algn="l"/>
                <a:tab pos="493472" algn="l"/>
                <a:tab pos="988695" algn="l"/>
                <a:tab pos="1483916" algn="l"/>
                <a:tab pos="1979139" algn="l"/>
                <a:tab pos="2474360" algn="l"/>
                <a:tab pos="2969583" algn="l"/>
                <a:tab pos="3464804" algn="l"/>
                <a:tab pos="3960027" algn="l"/>
                <a:tab pos="4455249" algn="l"/>
                <a:tab pos="4950471" algn="l"/>
                <a:tab pos="5445693" algn="l"/>
                <a:tab pos="5940915" algn="l"/>
                <a:tab pos="6436137" algn="l"/>
                <a:tab pos="6931359" algn="l"/>
                <a:tab pos="7426581" algn="l"/>
                <a:tab pos="7921804" algn="l"/>
                <a:tab pos="8417025" algn="l"/>
                <a:tab pos="8912248" algn="l"/>
                <a:tab pos="9407469" algn="l"/>
                <a:tab pos="9902692" algn="l"/>
              </a:tabLst>
            </a:pPr>
            <a:endParaRPr lang="fr-FR" altLang="fr-FR" sz="2400" dirty="0">
              <a:solidFill>
                <a:srgbClr val="4F4D50"/>
              </a:solidFill>
            </a:endParaRPr>
          </a:p>
          <a:p>
            <a:pPr algn="r">
              <a:tabLst>
                <a:tab pos="0" algn="l"/>
                <a:tab pos="493472" algn="l"/>
                <a:tab pos="988695" algn="l"/>
                <a:tab pos="1483916" algn="l"/>
                <a:tab pos="1979139" algn="l"/>
                <a:tab pos="2474360" algn="l"/>
                <a:tab pos="2969583" algn="l"/>
                <a:tab pos="3464804" algn="l"/>
                <a:tab pos="3960027" algn="l"/>
                <a:tab pos="4455249" algn="l"/>
                <a:tab pos="4950471" algn="l"/>
                <a:tab pos="5445693" algn="l"/>
                <a:tab pos="5940915" algn="l"/>
                <a:tab pos="6436137" algn="l"/>
                <a:tab pos="6931359" algn="l"/>
                <a:tab pos="7426581" algn="l"/>
                <a:tab pos="7921804" algn="l"/>
                <a:tab pos="8417025" algn="l"/>
                <a:tab pos="8912248" algn="l"/>
                <a:tab pos="9407469" algn="l"/>
                <a:tab pos="9902692" algn="l"/>
              </a:tabLst>
            </a:pPr>
            <a:r>
              <a:rPr lang="fr-FR" altLang="fr-FR" sz="2400" b="0" dirty="0">
                <a:solidFill>
                  <a:srgbClr val="4F4D50"/>
                </a:solidFill>
              </a:rPr>
              <a:t>           </a:t>
            </a:r>
          </a:p>
          <a:p>
            <a:pPr algn="r">
              <a:lnSpc>
                <a:spcPct val="150000"/>
              </a:lnSpc>
              <a:tabLst>
                <a:tab pos="0" algn="l"/>
                <a:tab pos="493472" algn="l"/>
                <a:tab pos="988695" algn="l"/>
                <a:tab pos="1483916" algn="l"/>
                <a:tab pos="1979139" algn="l"/>
                <a:tab pos="2474360" algn="l"/>
                <a:tab pos="2969583" algn="l"/>
                <a:tab pos="3464804" algn="l"/>
                <a:tab pos="3960027" algn="l"/>
                <a:tab pos="4455249" algn="l"/>
                <a:tab pos="4950471" algn="l"/>
                <a:tab pos="5445693" algn="l"/>
                <a:tab pos="5940915" algn="l"/>
                <a:tab pos="6436137" algn="l"/>
                <a:tab pos="6931359" algn="l"/>
                <a:tab pos="7426581" algn="l"/>
                <a:tab pos="7921804" algn="l"/>
                <a:tab pos="8417025" algn="l"/>
                <a:tab pos="8912248" algn="l"/>
                <a:tab pos="9407469" algn="l"/>
                <a:tab pos="9902692" algn="l"/>
              </a:tabLst>
            </a:pPr>
            <a:endParaRPr lang="fr-FR" altLang="fr-FR" b="0" dirty="0">
              <a:solidFill>
                <a:srgbClr val="4F4D50"/>
              </a:solidFill>
            </a:endParaRPr>
          </a:p>
          <a:p>
            <a:pPr>
              <a:tabLst>
                <a:tab pos="0" algn="l"/>
                <a:tab pos="493472" algn="l"/>
                <a:tab pos="988695" algn="l"/>
                <a:tab pos="1483916" algn="l"/>
                <a:tab pos="1979139" algn="l"/>
                <a:tab pos="2474360" algn="l"/>
                <a:tab pos="2969583" algn="l"/>
                <a:tab pos="3464804" algn="l"/>
                <a:tab pos="3960027" algn="l"/>
                <a:tab pos="4455249" algn="l"/>
                <a:tab pos="4950471" algn="l"/>
                <a:tab pos="5445693" algn="l"/>
                <a:tab pos="5940915" algn="l"/>
                <a:tab pos="6436137" algn="l"/>
                <a:tab pos="6931359" algn="l"/>
                <a:tab pos="7426581" algn="l"/>
                <a:tab pos="7921804" algn="l"/>
                <a:tab pos="8417025" algn="l"/>
                <a:tab pos="8912248" algn="l"/>
                <a:tab pos="9407469" algn="l"/>
                <a:tab pos="9902692" algn="l"/>
              </a:tabLst>
            </a:pPr>
            <a:endParaRPr lang="fr-FR" altLang="fr-FR" sz="2200" dirty="0">
              <a:solidFill>
                <a:srgbClr val="272628"/>
              </a:solidFill>
              <a:latin typeface="Calibri" pitchFamily="34" charset="0"/>
            </a:endParaRPr>
          </a:p>
          <a:p>
            <a:pPr marL="881950" lvl="1" indent="-377979">
              <a:buFont typeface="Arial" charset="0"/>
              <a:buChar char="•"/>
              <a:tabLst>
                <a:tab pos="0" algn="l"/>
                <a:tab pos="493472" algn="l"/>
                <a:tab pos="988695" algn="l"/>
                <a:tab pos="1483916" algn="l"/>
                <a:tab pos="1979139" algn="l"/>
                <a:tab pos="2474360" algn="l"/>
                <a:tab pos="2969583" algn="l"/>
                <a:tab pos="3464804" algn="l"/>
                <a:tab pos="3960027" algn="l"/>
                <a:tab pos="4455249" algn="l"/>
                <a:tab pos="4950471" algn="l"/>
                <a:tab pos="5445693" algn="l"/>
                <a:tab pos="5940915" algn="l"/>
                <a:tab pos="6436137" algn="l"/>
                <a:tab pos="6931359" algn="l"/>
                <a:tab pos="7426581" algn="l"/>
                <a:tab pos="7921804" algn="l"/>
                <a:tab pos="8417025" algn="l"/>
                <a:tab pos="8912248" algn="l"/>
                <a:tab pos="9407469" algn="l"/>
                <a:tab pos="9902692" algn="l"/>
              </a:tabLst>
            </a:pPr>
            <a:endParaRPr lang="fr-FR" altLang="fr-FR" sz="2600" dirty="0">
              <a:solidFill>
                <a:srgbClr val="272628"/>
              </a:solidFill>
            </a:endParaRPr>
          </a:p>
          <a:p>
            <a:pPr>
              <a:tabLst>
                <a:tab pos="0" algn="l"/>
                <a:tab pos="493472" algn="l"/>
                <a:tab pos="988695" algn="l"/>
                <a:tab pos="1483916" algn="l"/>
                <a:tab pos="1979139" algn="l"/>
                <a:tab pos="2474360" algn="l"/>
                <a:tab pos="2969583" algn="l"/>
                <a:tab pos="3464804" algn="l"/>
                <a:tab pos="3960027" algn="l"/>
                <a:tab pos="4455249" algn="l"/>
                <a:tab pos="4950471" algn="l"/>
                <a:tab pos="5445693" algn="l"/>
                <a:tab pos="5940915" algn="l"/>
                <a:tab pos="6436137" algn="l"/>
                <a:tab pos="6931359" algn="l"/>
                <a:tab pos="7426581" algn="l"/>
                <a:tab pos="7921804" algn="l"/>
                <a:tab pos="8417025" algn="l"/>
                <a:tab pos="8912248" algn="l"/>
                <a:tab pos="9407469" algn="l"/>
                <a:tab pos="9902692" algn="l"/>
              </a:tabLst>
            </a:pPr>
            <a:r>
              <a:rPr lang="fr-FR" altLang="fr-FR" sz="2800" dirty="0">
                <a:solidFill>
                  <a:srgbClr val="0084D1"/>
                </a:solidFill>
              </a:rPr>
              <a:t> </a:t>
            </a:r>
          </a:p>
          <a:p>
            <a:pPr>
              <a:buFont typeface="Arial" charset="0"/>
              <a:buChar char="•"/>
              <a:tabLst>
                <a:tab pos="0" algn="l"/>
                <a:tab pos="493472" algn="l"/>
                <a:tab pos="988695" algn="l"/>
                <a:tab pos="1483916" algn="l"/>
                <a:tab pos="1979139" algn="l"/>
                <a:tab pos="2474360" algn="l"/>
                <a:tab pos="2969583" algn="l"/>
                <a:tab pos="3464804" algn="l"/>
                <a:tab pos="3960027" algn="l"/>
                <a:tab pos="4455249" algn="l"/>
                <a:tab pos="4950471" algn="l"/>
                <a:tab pos="5445693" algn="l"/>
                <a:tab pos="5940915" algn="l"/>
                <a:tab pos="6436137" algn="l"/>
                <a:tab pos="6931359" algn="l"/>
                <a:tab pos="7426581" algn="l"/>
                <a:tab pos="7921804" algn="l"/>
                <a:tab pos="8417025" algn="l"/>
                <a:tab pos="8912248" algn="l"/>
                <a:tab pos="9407469" algn="l"/>
                <a:tab pos="9902692" algn="l"/>
              </a:tabLst>
            </a:pPr>
            <a:endParaRPr lang="fr-FR" altLang="fr-FR" sz="2800" dirty="0">
              <a:solidFill>
                <a:srgbClr val="0084D1"/>
              </a:solidFill>
            </a:endParaRPr>
          </a:p>
          <a:p>
            <a:pPr>
              <a:tabLst>
                <a:tab pos="0" algn="l"/>
                <a:tab pos="493472" algn="l"/>
                <a:tab pos="988695" algn="l"/>
                <a:tab pos="1483916" algn="l"/>
                <a:tab pos="1979139" algn="l"/>
                <a:tab pos="2474360" algn="l"/>
                <a:tab pos="2969583" algn="l"/>
                <a:tab pos="3464804" algn="l"/>
                <a:tab pos="3960027" algn="l"/>
                <a:tab pos="4455249" algn="l"/>
                <a:tab pos="4950471" algn="l"/>
                <a:tab pos="5445693" algn="l"/>
                <a:tab pos="5940915" algn="l"/>
                <a:tab pos="6436137" algn="l"/>
                <a:tab pos="6931359" algn="l"/>
                <a:tab pos="7426581" algn="l"/>
                <a:tab pos="7921804" algn="l"/>
                <a:tab pos="8417025" algn="l"/>
                <a:tab pos="8912248" algn="l"/>
                <a:tab pos="9407469" algn="l"/>
                <a:tab pos="9902692" algn="l"/>
              </a:tabLst>
            </a:pPr>
            <a:endParaRPr lang="fr-FR" altLang="fr-FR" sz="2800" dirty="0">
              <a:solidFill>
                <a:srgbClr val="0084D1"/>
              </a:solidFill>
            </a:endParaRPr>
          </a:p>
        </p:txBody>
      </p:sp>
      <p:sp>
        <p:nvSpPr>
          <p:cNvPr id="15" name="Espace réservé du texte 3">
            <a:extLst>
              <a:ext uri="{FF2B5EF4-FFF2-40B4-BE49-F238E27FC236}">
                <a16:creationId xmlns:a16="http://schemas.microsoft.com/office/drawing/2014/main" id="{12840FCB-8BA6-4770-9223-B352E348642A}"/>
              </a:ext>
            </a:extLst>
          </p:cNvPr>
          <p:cNvSpPr txBox="1">
            <a:spLocks/>
          </p:cNvSpPr>
          <p:nvPr/>
        </p:nvSpPr>
        <p:spPr bwMode="auto">
          <a:xfrm>
            <a:off x="215776" y="133942"/>
            <a:ext cx="10080625" cy="46548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100794" tIns="50397" rIns="100794" bIns="50397" numCol="1" anchor="t" anchorCtr="0" compatLnSpc="1">
            <a:prstTxWarp prst="textNoShape">
              <a:avLst/>
            </a:prstTxWarp>
          </a:bodyPr>
          <a:lstStyle>
            <a:lvl1pPr marL="0" indent="0" algn="r" defTabSz="1008063" rtl="0" fontAlgn="base">
              <a:spcBef>
                <a:spcPct val="20000"/>
              </a:spcBef>
              <a:spcAft>
                <a:spcPct val="0"/>
              </a:spcAft>
              <a:buFontTx/>
              <a:buNone/>
              <a:defRPr sz="1800" b="1" baseline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819150" indent="-315913" algn="l" defTabSz="1008063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3100">
                <a:solidFill>
                  <a:schemeClr val="tx1"/>
                </a:solidFill>
                <a:latin typeface="+mn-lt"/>
                <a:cs typeface="+mn-cs"/>
              </a:defRPr>
            </a:lvl2pPr>
            <a:lvl3pPr marL="1260475" indent="-252413" algn="l" defTabSz="1008063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600">
                <a:solidFill>
                  <a:schemeClr val="tx1"/>
                </a:solidFill>
                <a:latin typeface="+mn-lt"/>
                <a:cs typeface="+mn-cs"/>
              </a:defRPr>
            </a:lvl3pPr>
            <a:lvl4pPr marL="1763713" indent="-252413" algn="l" defTabSz="1008063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200">
                <a:solidFill>
                  <a:schemeClr val="tx1"/>
                </a:solidFill>
                <a:latin typeface="+mn-lt"/>
                <a:cs typeface="+mn-cs"/>
              </a:defRPr>
            </a:lvl4pPr>
            <a:lvl5pPr marL="2268538" indent="-252413" algn="l" defTabSz="1008063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200">
                <a:solidFill>
                  <a:schemeClr val="tx1"/>
                </a:solidFill>
                <a:latin typeface="+mn-lt"/>
                <a:cs typeface="+mn-cs"/>
              </a:defRPr>
            </a:lvl5pPr>
            <a:lvl6pPr marL="2725738" indent="-252413" algn="l" defTabSz="1008063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200">
                <a:solidFill>
                  <a:schemeClr val="tx1"/>
                </a:solidFill>
                <a:latin typeface="+mn-lt"/>
                <a:cs typeface="+mn-cs"/>
              </a:defRPr>
            </a:lvl6pPr>
            <a:lvl7pPr marL="3182938" indent="-252413" algn="l" defTabSz="1008063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200">
                <a:solidFill>
                  <a:schemeClr val="tx1"/>
                </a:solidFill>
                <a:latin typeface="+mn-lt"/>
                <a:cs typeface="+mn-cs"/>
              </a:defRPr>
            </a:lvl7pPr>
            <a:lvl8pPr marL="3640138" indent="-252413" algn="l" defTabSz="1008063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200">
                <a:solidFill>
                  <a:schemeClr val="tx1"/>
                </a:solidFill>
                <a:latin typeface="+mn-lt"/>
                <a:cs typeface="+mn-cs"/>
              </a:defRPr>
            </a:lvl8pPr>
            <a:lvl9pPr marL="4097338" indent="-252413" algn="l" defTabSz="1008063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2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 algn="ctr"/>
            <a:r>
              <a:rPr lang="fr-FR" altLang="fr-FR" sz="3200" kern="0" dirty="0">
                <a:solidFill>
                  <a:srgbClr val="004D70"/>
                </a:solidFill>
                <a:latin typeface="Arial" charset="0"/>
                <a:cs typeface="Arial" charset="0"/>
              </a:rPr>
              <a:t>INSA </a:t>
            </a: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7C26B2E0-FE68-4DD5-8676-639AFFA527E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5916" y="1358568"/>
            <a:ext cx="7128792" cy="53465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712004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Espace réservé du texte 3"/>
          <p:cNvSpPr>
            <a:spLocks noGrp="1"/>
          </p:cNvSpPr>
          <p:nvPr>
            <p:ph type="body" sz="quarter" idx="13"/>
          </p:nvPr>
        </p:nvSpPr>
        <p:spPr bwMode="auto">
          <a:xfrm>
            <a:off x="0" y="134745"/>
            <a:ext cx="10080625" cy="465480"/>
          </a:xfrm>
          <a:noFill/>
          <a:ln>
            <a:miter lim="800000"/>
            <a:headEnd/>
            <a:tailEnd/>
          </a:ln>
        </p:spPr>
        <p:txBody>
          <a:bodyPr vert="horz" wrap="square" lIns="100794" tIns="50397" rIns="100794" bIns="50397" numCol="1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fr-FR" altLang="fr-FR" sz="3200" dirty="0">
                <a:solidFill>
                  <a:srgbClr val="004D70"/>
                </a:solidFill>
                <a:latin typeface="Arial" charset="0"/>
                <a:cs typeface="Arial" charset="0"/>
              </a:rPr>
              <a:t>Regards de géomètres </a:t>
            </a:r>
          </a:p>
        </p:txBody>
      </p:sp>
      <p:sp>
        <p:nvSpPr>
          <p:cNvPr id="6" name="Text Box 4"/>
          <p:cNvSpPr txBox="1">
            <a:spLocks noChangeArrowheads="1"/>
          </p:cNvSpPr>
          <p:nvPr/>
        </p:nvSpPr>
        <p:spPr bwMode="auto">
          <a:xfrm>
            <a:off x="0" y="1187549"/>
            <a:ext cx="9504808" cy="5688632"/>
          </a:xfrm>
          <a:prstGeom prst="rect">
            <a:avLst/>
          </a:prstGeom>
          <a:noFill/>
          <a:ln>
            <a:noFill/>
          </a:ln>
          <a:extLst/>
        </p:spPr>
        <p:txBody>
          <a:bodyPr lIns="89991" tIns="66233" rIns="89991" bIns="44996"/>
          <a:lstStyle/>
          <a:p>
            <a:pPr algn="r">
              <a:tabLst>
                <a:tab pos="0" algn="l"/>
                <a:tab pos="493472" algn="l"/>
                <a:tab pos="988695" algn="l"/>
                <a:tab pos="1483916" algn="l"/>
                <a:tab pos="1979139" algn="l"/>
                <a:tab pos="2474360" algn="l"/>
                <a:tab pos="2969583" algn="l"/>
                <a:tab pos="3464804" algn="l"/>
                <a:tab pos="3960027" algn="l"/>
                <a:tab pos="4455249" algn="l"/>
                <a:tab pos="4950471" algn="l"/>
                <a:tab pos="5445693" algn="l"/>
                <a:tab pos="5940915" algn="l"/>
                <a:tab pos="6436137" algn="l"/>
                <a:tab pos="6931359" algn="l"/>
                <a:tab pos="7426581" algn="l"/>
                <a:tab pos="7921804" algn="l"/>
                <a:tab pos="8417025" algn="l"/>
                <a:tab pos="8912248" algn="l"/>
                <a:tab pos="9407469" algn="l"/>
                <a:tab pos="9902692" algn="l"/>
              </a:tabLst>
            </a:pPr>
            <a:r>
              <a:rPr lang="fr-FR" altLang="fr-FR" sz="2600" dirty="0">
                <a:solidFill>
                  <a:srgbClr val="0084D1"/>
                </a:solidFill>
              </a:rPr>
              <a:t> </a:t>
            </a:r>
          </a:p>
          <a:p>
            <a:pPr algn="r">
              <a:tabLst>
                <a:tab pos="0" algn="l"/>
                <a:tab pos="493472" algn="l"/>
                <a:tab pos="988695" algn="l"/>
                <a:tab pos="1483916" algn="l"/>
                <a:tab pos="1979139" algn="l"/>
                <a:tab pos="2474360" algn="l"/>
                <a:tab pos="2969583" algn="l"/>
                <a:tab pos="3464804" algn="l"/>
                <a:tab pos="3960027" algn="l"/>
                <a:tab pos="4455249" algn="l"/>
                <a:tab pos="4950471" algn="l"/>
                <a:tab pos="5445693" algn="l"/>
                <a:tab pos="5940915" algn="l"/>
                <a:tab pos="6436137" algn="l"/>
                <a:tab pos="6931359" algn="l"/>
                <a:tab pos="7426581" algn="l"/>
                <a:tab pos="7921804" algn="l"/>
                <a:tab pos="8417025" algn="l"/>
                <a:tab pos="8912248" algn="l"/>
                <a:tab pos="9407469" algn="l"/>
                <a:tab pos="9902692" algn="l"/>
              </a:tabLst>
            </a:pPr>
            <a:endParaRPr lang="fr-FR" altLang="fr-FR" sz="2400" b="0" dirty="0">
              <a:solidFill>
                <a:srgbClr val="4F4D50"/>
              </a:solidFill>
            </a:endParaRPr>
          </a:p>
          <a:p>
            <a:pPr algn="r">
              <a:tabLst>
                <a:tab pos="0" algn="l"/>
                <a:tab pos="493472" algn="l"/>
                <a:tab pos="988695" algn="l"/>
                <a:tab pos="1483916" algn="l"/>
                <a:tab pos="1979139" algn="l"/>
                <a:tab pos="2474360" algn="l"/>
                <a:tab pos="2969583" algn="l"/>
                <a:tab pos="3464804" algn="l"/>
                <a:tab pos="3960027" algn="l"/>
                <a:tab pos="4455249" algn="l"/>
                <a:tab pos="4950471" algn="l"/>
                <a:tab pos="5445693" algn="l"/>
                <a:tab pos="5940915" algn="l"/>
                <a:tab pos="6436137" algn="l"/>
                <a:tab pos="6931359" algn="l"/>
                <a:tab pos="7426581" algn="l"/>
                <a:tab pos="7921804" algn="l"/>
                <a:tab pos="8417025" algn="l"/>
                <a:tab pos="8912248" algn="l"/>
                <a:tab pos="9407469" algn="l"/>
                <a:tab pos="9902692" algn="l"/>
              </a:tabLst>
            </a:pPr>
            <a:endParaRPr lang="fr-FR" altLang="fr-FR" sz="2400" dirty="0">
              <a:solidFill>
                <a:srgbClr val="4F4D50"/>
              </a:solidFill>
            </a:endParaRPr>
          </a:p>
          <a:p>
            <a:pPr algn="r">
              <a:tabLst>
                <a:tab pos="0" algn="l"/>
                <a:tab pos="493472" algn="l"/>
                <a:tab pos="988695" algn="l"/>
                <a:tab pos="1483916" algn="l"/>
                <a:tab pos="1979139" algn="l"/>
                <a:tab pos="2474360" algn="l"/>
                <a:tab pos="2969583" algn="l"/>
                <a:tab pos="3464804" algn="l"/>
                <a:tab pos="3960027" algn="l"/>
                <a:tab pos="4455249" algn="l"/>
                <a:tab pos="4950471" algn="l"/>
                <a:tab pos="5445693" algn="l"/>
                <a:tab pos="5940915" algn="l"/>
                <a:tab pos="6436137" algn="l"/>
                <a:tab pos="6931359" algn="l"/>
                <a:tab pos="7426581" algn="l"/>
                <a:tab pos="7921804" algn="l"/>
                <a:tab pos="8417025" algn="l"/>
                <a:tab pos="8912248" algn="l"/>
                <a:tab pos="9407469" algn="l"/>
                <a:tab pos="9902692" algn="l"/>
              </a:tabLst>
            </a:pPr>
            <a:endParaRPr lang="fr-FR" altLang="fr-FR" sz="2400" dirty="0">
              <a:solidFill>
                <a:srgbClr val="4F4D50"/>
              </a:solidFill>
            </a:endParaRPr>
          </a:p>
          <a:p>
            <a:pPr algn="r">
              <a:tabLst>
                <a:tab pos="0" algn="l"/>
                <a:tab pos="493472" algn="l"/>
                <a:tab pos="988695" algn="l"/>
                <a:tab pos="1483916" algn="l"/>
                <a:tab pos="1979139" algn="l"/>
                <a:tab pos="2474360" algn="l"/>
                <a:tab pos="2969583" algn="l"/>
                <a:tab pos="3464804" algn="l"/>
                <a:tab pos="3960027" algn="l"/>
                <a:tab pos="4455249" algn="l"/>
                <a:tab pos="4950471" algn="l"/>
                <a:tab pos="5445693" algn="l"/>
                <a:tab pos="5940915" algn="l"/>
                <a:tab pos="6436137" algn="l"/>
                <a:tab pos="6931359" algn="l"/>
                <a:tab pos="7426581" algn="l"/>
                <a:tab pos="7921804" algn="l"/>
                <a:tab pos="8417025" algn="l"/>
                <a:tab pos="8912248" algn="l"/>
                <a:tab pos="9407469" algn="l"/>
                <a:tab pos="9902692" algn="l"/>
              </a:tabLst>
            </a:pPr>
            <a:endParaRPr lang="fr-FR" altLang="fr-FR" sz="2400" dirty="0">
              <a:solidFill>
                <a:srgbClr val="4F4D50"/>
              </a:solidFill>
            </a:endParaRPr>
          </a:p>
          <a:p>
            <a:pPr algn="r">
              <a:tabLst>
                <a:tab pos="0" algn="l"/>
                <a:tab pos="493472" algn="l"/>
                <a:tab pos="988695" algn="l"/>
                <a:tab pos="1483916" algn="l"/>
                <a:tab pos="1979139" algn="l"/>
                <a:tab pos="2474360" algn="l"/>
                <a:tab pos="2969583" algn="l"/>
                <a:tab pos="3464804" algn="l"/>
                <a:tab pos="3960027" algn="l"/>
                <a:tab pos="4455249" algn="l"/>
                <a:tab pos="4950471" algn="l"/>
                <a:tab pos="5445693" algn="l"/>
                <a:tab pos="5940915" algn="l"/>
                <a:tab pos="6436137" algn="l"/>
                <a:tab pos="6931359" algn="l"/>
                <a:tab pos="7426581" algn="l"/>
                <a:tab pos="7921804" algn="l"/>
                <a:tab pos="8417025" algn="l"/>
                <a:tab pos="8912248" algn="l"/>
                <a:tab pos="9407469" algn="l"/>
                <a:tab pos="9902692" algn="l"/>
              </a:tabLst>
            </a:pPr>
            <a:r>
              <a:rPr lang="fr-FR" altLang="fr-FR" sz="2400" b="0" dirty="0">
                <a:solidFill>
                  <a:srgbClr val="4F4D50"/>
                </a:solidFill>
              </a:rPr>
              <a:t>A quoi ça sert</a:t>
            </a:r>
            <a:r>
              <a:rPr lang="fr-FR" altLang="fr-FR" sz="2400" dirty="0">
                <a:solidFill>
                  <a:srgbClr val="4F4D50"/>
                </a:solidFill>
              </a:rPr>
              <a:t> </a:t>
            </a:r>
            <a:r>
              <a:rPr lang="fr-FR" altLang="fr-FR" sz="2400" b="0" dirty="0">
                <a:solidFill>
                  <a:srgbClr val="4F4D50"/>
                </a:solidFill>
              </a:rPr>
              <a:t>les maths ?</a:t>
            </a:r>
          </a:p>
          <a:p>
            <a:pPr algn="r">
              <a:tabLst>
                <a:tab pos="0" algn="l"/>
                <a:tab pos="493472" algn="l"/>
                <a:tab pos="988695" algn="l"/>
                <a:tab pos="1483916" algn="l"/>
                <a:tab pos="1979139" algn="l"/>
                <a:tab pos="2474360" algn="l"/>
                <a:tab pos="2969583" algn="l"/>
                <a:tab pos="3464804" algn="l"/>
                <a:tab pos="3960027" algn="l"/>
                <a:tab pos="4455249" algn="l"/>
                <a:tab pos="4950471" algn="l"/>
                <a:tab pos="5445693" algn="l"/>
                <a:tab pos="5940915" algn="l"/>
                <a:tab pos="6436137" algn="l"/>
                <a:tab pos="6931359" algn="l"/>
                <a:tab pos="7426581" algn="l"/>
                <a:tab pos="7921804" algn="l"/>
                <a:tab pos="8417025" algn="l"/>
                <a:tab pos="8912248" algn="l"/>
                <a:tab pos="9407469" algn="l"/>
                <a:tab pos="9902692" algn="l"/>
              </a:tabLst>
            </a:pPr>
            <a:endParaRPr lang="fr-FR" altLang="fr-FR" sz="2400" dirty="0">
              <a:solidFill>
                <a:srgbClr val="4F4D50"/>
              </a:solidFill>
            </a:endParaRPr>
          </a:p>
          <a:p>
            <a:pPr algn="r">
              <a:tabLst>
                <a:tab pos="0" algn="l"/>
                <a:tab pos="493472" algn="l"/>
                <a:tab pos="988695" algn="l"/>
                <a:tab pos="1483916" algn="l"/>
                <a:tab pos="1979139" algn="l"/>
                <a:tab pos="2474360" algn="l"/>
                <a:tab pos="2969583" algn="l"/>
                <a:tab pos="3464804" algn="l"/>
                <a:tab pos="3960027" algn="l"/>
                <a:tab pos="4455249" algn="l"/>
                <a:tab pos="4950471" algn="l"/>
                <a:tab pos="5445693" algn="l"/>
                <a:tab pos="5940915" algn="l"/>
                <a:tab pos="6436137" algn="l"/>
                <a:tab pos="6931359" algn="l"/>
                <a:tab pos="7426581" algn="l"/>
                <a:tab pos="7921804" algn="l"/>
                <a:tab pos="8417025" algn="l"/>
                <a:tab pos="8912248" algn="l"/>
                <a:tab pos="9407469" algn="l"/>
                <a:tab pos="9902692" algn="l"/>
              </a:tabLst>
            </a:pPr>
            <a:endParaRPr lang="fr-FR" altLang="fr-FR" sz="2400" dirty="0">
              <a:solidFill>
                <a:srgbClr val="4F4D50"/>
              </a:solidFill>
            </a:endParaRPr>
          </a:p>
          <a:p>
            <a:pPr algn="r">
              <a:tabLst>
                <a:tab pos="0" algn="l"/>
                <a:tab pos="493472" algn="l"/>
                <a:tab pos="988695" algn="l"/>
                <a:tab pos="1483916" algn="l"/>
                <a:tab pos="1979139" algn="l"/>
                <a:tab pos="2474360" algn="l"/>
                <a:tab pos="2969583" algn="l"/>
                <a:tab pos="3464804" algn="l"/>
                <a:tab pos="3960027" algn="l"/>
                <a:tab pos="4455249" algn="l"/>
                <a:tab pos="4950471" algn="l"/>
                <a:tab pos="5445693" algn="l"/>
                <a:tab pos="5940915" algn="l"/>
                <a:tab pos="6436137" algn="l"/>
                <a:tab pos="6931359" algn="l"/>
                <a:tab pos="7426581" algn="l"/>
                <a:tab pos="7921804" algn="l"/>
                <a:tab pos="8417025" algn="l"/>
                <a:tab pos="8912248" algn="l"/>
                <a:tab pos="9407469" algn="l"/>
                <a:tab pos="9902692" algn="l"/>
              </a:tabLst>
            </a:pPr>
            <a:r>
              <a:rPr lang="fr-FR" altLang="fr-FR" sz="2400" dirty="0">
                <a:solidFill>
                  <a:srgbClr val="4F4D50"/>
                </a:solidFill>
              </a:rPr>
              <a:t>A élever l’esprit</a:t>
            </a:r>
            <a:r>
              <a:rPr lang="fr-FR" altLang="fr-FR" sz="2400" b="0" dirty="0">
                <a:solidFill>
                  <a:srgbClr val="4F4D50"/>
                </a:solidFill>
              </a:rPr>
              <a:t> ?</a:t>
            </a:r>
          </a:p>
          <a:p>
            <a:pPr algn="r">
              <a:tabLst>
                <a:tab pos="0" algn="l"/>
                <a:tab pos="493472" algn="l"/>
                <a:tab pos="988695" algn="l"/>
                <a:tab pos="1483916" algn="l"/>
                <a:tab pos="1979139" algn="l"/>
                <a:tab pos="2474360" algn="l"/>
                <a:tab pos="2969583" algn="l"/>
                <a:tab pos="3464804" algn="l"/>
                <a:tab pos="3960027" algn="l"/>
                <a:tab pos="4455249" algn="l"/>
                <a:tab pos="4950471" algn="l"/>
                <a:tab pos="5445693" algn="l"/>
                <a:tab pos="5940915" algn="l"/>
                <a:tab pos="6436137" algn="l"/>
                <a:tab pos="6931359" algn="l"/>
                <a:tab pos="7426581" algn="l"/>
                <a:tab pos="7921804" algn="l"/>
                <a:tab pos="8417025" algn="l"/>
                <a:tab pos="8912248" algn="l"/>
                <a:tab pos="9407469" algn="l"/>
                <a:tab pos="9902692" algn="l"/>
              </a:tabLst>
            </a:pPr>
            <a:endParaRPr lang="fr-FR" altLang="fr-FR" sz="2400" dirty="0">
              <a:solidFill>
                <a:srgbClr val="4F4D50"/>
              </a:solidFill>
            </a:endParaRPr>
          </a:p>
          <a:p>
            <a:pPr algn="r">
              <a:tabLst>
                <a:tab pos="0" algn="l"/>
                <a:tab pos="493472" algn="l"/>
                <a:tab pos="988695" algn="l"/>
                <a:tab pos="1483916" algn="l"/>
                <a:tab pos="1979139" algn="l"/>
                <a:tab pos="2474360" algn="l"/>
                <a:tab pos="2969583" algn="l"/>
                <a:tab pos="3464804" algn="l"/>
                <a:tab pos="3960027" algn="l"/>
                <a:tab pos="4455249" algn="l"/>
                <a:tab pos="4950471" algn="l"/>
                <a:tab pos="5445693" algn="l"/>
                <a:tab pos="5940915" algn="l"/>
                <a:tab pos="6436137" algn="l"/>
                <a:tab pos="6931359" algn="l"/>
                <a:tab pos="7426581" algn="l"/>
                <a:tab pos="7921804" algn="l"/>
                <a:tab pos="8417025" algn="l"/>
                <a:tab pos="8912248" algn="l"/>
                <a:tab pos="9407469" algn="l"/>
                <a:tab pos="9902692" algn="l"/>
              </a:tabLst>
            </a:pPr>
            <a:r>
              <a:rPr lang="fr-FR" altLang="fr-FR" sz="2400" b="0" dirty="0">
                <a:solidFill>
                  <a:srgbClr val="4F4D50"/>
                </a:solidFill>
              </a:rPr>
              <a:t> </a:t>
            </a:r>
          </a:p>
          <a:p>
            <a:pPr algn="r">
              <a:tabLst>
                <a:tab pos="0" algn="l"/>
                <a:tab pos="493472" algn="l"/>
                <a:tab pos="988695" algn="l"/>
                <a:tab pos="1483916" algn="l"/>
                <a:tab pos="1979139" algn="l"/>
                <a:tab pos="2474360" algn="l"/>
                <a:tab pos="2969583" algn="l"/>
                <a:tab pos="3464804" algn="l"/>
                <a:tab pos="3960027" algn="l"/>
                <a:tab pos="4455249" algn="l"/>
                <a:tab pos="4950471" algn="l"/>
                <a:tab pos="5445693" algn="l"/>
                <a:tab pos="5940915" algn="l"/>
                <a:tab pos="6436137" algn="l"/>
                <a:tab pos="6931359" algn="l"/>
                <a:tab pos="7426581" algn="l"/>
                <a:tab pos="7921804" algn="l"/>
                <a:tab pos="8417025" algn="l"/>
                <a:tab pos="8912248" algn="l"/>
                <a:tab pos="9407469" algn="l"/>
                <a:tab pos="9902692" algn="l"/>
              </a:tabLst>
            </a:pPr>
            <a:endParaRPr lang="fr-FR" altLang="fr-FR" sz="2400" dirty="0">
              <a:solidFill>
                <a:srgbClr val="4F4D50"/>
              </a:solidFill>
            </a:endParaRPr>
          </a:p>
          <a:p>
            <a:pPr algn="r">
              <a:tabLst>
                <a:tab pos="0" algn="l"/>
                <a:tab pos="493472" algn="l"/>
                <a:tab pos="988695" algn="l"/>
                <a:tab pos="1483916" algn="l"/>
                <a:tab pos="1979139" algn="l"/>
                <a:tab pos="2474360" algn="l"/>
                <a:tab pos="2969583" algn="l"/>
                <a:tab pos="3464804" algn="l"/>
                <a:tab pos="3960027" algn="l"/>
                <a:tab pos="4455249" algn="l"/>
                <a:tab pos="4950471" algn="l"/>
                <a:tab pos="5445693" algn="l"/>
                <a:tab pos="5940915" algn="l"/>
                <a:tab pos="6436137" algn="l"/>
                <a:tab pos="6931359" algn="l"/>
                <a:tab pos="7426581" algn="l"/>
                <a:tab pos="7921804" algn="l"/>
                <a:tab pos="8417025" algn="l"/>
                <a:tab pos="8912248" algn="l"/>
                <a:tab pos="9407469" algn="l"/>
                <a:tab pos="9902692" algn="l"/>
              </a:tabLst>
            </a:pPr>
            <a:endParaRPr lang="fr-FR" altLang="fr-FR" sz="2400" dirty="0">
              <a:solidFill>
                <a:srgbClr val="4F4D50"/>
              </a:solidFill>
            </a:endParaRPr>
          </a:p>
          <a:p>
            <a:pPr algn="r">
              <a:tabLst>
                <a:tab pos="0" algn="l"/>
                <a:tab pos="493472" algn="l"/>
                <a:tab pos="988695" algn="l"/>
                <a:tab pos="1483916" algn="l"/>
                <a:tab pos="1979139" algn="l"/>
                <a:tab pos="2474360" algn="l"/>
                <a:tab pos="2969583" algn="l"/>
                <a:tab pos="3464804" algn="l"/>
                <a:tab pos="3960027" algn="l"/>
                <a:tab pos="4455249" algn="l"/>
                <a:tab pos="4950471" algn="l"/>
                <a:tab pos="5445693" algn="l"/>
                <a:tab pos="5940915" algn="l"/>
                <a:tab pos="6436137" algn="l"/>
                <a:tab pos="6931359" algn="l"/>
                <a:tab pos="7426581" algn="l"/>
                <a:tab pos="7921804" algn="l"/>
                <a:tab pos="8417025" algn="l"/>
                <a:tab pos="8912248" algn="l"/>
                <a:tab pos="9407469" algn="l"/>
                <a:tab pos="9902692" algn="l"/>
              </a:tabLst>
            </a:pPr>
            <a:r>
              <a:rPr lang="fr-FR" altLang="fr-FR" sz="2400" b="0" dirty="0">
                <a:solidFill>
                  <a:srgbClr val="4F4D50"/>
                </a:solidFill>
              </a:rPr>
              <a:t>           </a:t>
            </a:r>
          </a:p>
          <a:p>
            <a:pPr algn="r">
              <a:lnSpc>
                <a:spcPct val="150000"/>
              </a:lnSpc>
              <a:tabLst>
                <a:tab pos="0" algn="l"/>
                <a:tab pos="493472" algn="l"/>
                <a:tab pos="988695" algn="l"/>
                <a:tab pos="1483916" algn="l"/>
                <a:tab pos="1979139" algn="l"/>
                <a:tab pos="2474360" algn="l"/>
                <a:tab pos="2969583" algn="l"/>
                <a:tab pos="3464804" algn="l"/>
                <a:tab pos="3960027" algn="l"/>
                <a:tab pos="4455249" algn="l"/>
                <a:tab pos="4950471" algn="l"/>
                <a:tab pos="5445693" algn="l"/>
                <a:tab pos="5940915" algn="l"/>
                <a:tab pos="6436137" algn="l"/>
                <a:tab pos="6931359" algn="l"/>
                <a:tab pos="7426581" algn="l"/>
                <a:tab pos="7921804" algn="l"/>
                <a:tab pos="8417025" algn="l"/>
                <a:tab pos="8912248" algn="l"/>
                <a:tab pos="9407469" algn="l"/>
                <a:tab pos="9902692" algn="l"/>
              </a:tabLst>
            </a:pPr>
            <a:endParaRPr lang="fr-FR" altLang="fr-FR" b="0" dirty="0">
              <a:solidFill>
                <a:srgbClr val="4F4D50"/>
              </a:solidFill>
            </a:endParaRPr>
          </a:p>
          <a:p>
            <a:pPr>
              <a:tabLst>
                <a:tab pos="0" algn="l"/>
                <a:tab pos="493472" algn="l"/>
                <a:tab pos="988695" algn="l"/>
                <a:tab pos="1483916" algn="l"/>
                <a:tab pos="1979139" algn="l"/>
                <a:tab pos="2474360" algn="l"/>
                <a:tab pos="2969583" algn="l"/>
                <a:tab pos="3464804" algn="l"/>
                <a:tab pos="3960027" algn="l"/>
                <a:tab pos="4455249" algn="l"/>
                <a:tab pos="4950471" algn="l"/>
                <a:tab pos="5445693" algn="l"/>
                <a:tab pos="5940915" algn="l"/>
                <a:tab pos="6436137" algn="l"/>
                <a:tab pos="6931359" algn="l"/>
                <a:tab pos="7426581" algn="l"/>
                <a:tab pos="7921804" algn="l"/>
                <a:tab pos="8417025" algn="l"/>
                <a:tab pos="8912248" algn="l"/>
                <a:tab pos="9407469" algn="l"/>
                <a:tab pos="9902692" algn="l"/>
              </a:tabLst>
            </a:pPr>
            <a:endParaRPr lang="fr-FR" altLang="fr-FR" sz="2200" dirty="0">
              <a:solidFill>
                <a:srgbClr val="272628"/>
              </a:solidFill>
              <a:latin typeface="Calibri" pitchFamily="34" charset="0"/>
            </a:endParaRPr>
          </a:p>
          <a:p>
            <a:pPr marL="881950" lvl="1" indent="-377979">
              <a:buFont typeface="Arial" charset="0"/>
              <a:buChar char="•"/>
              <a:tabLst>
                <a:tab pos="0" algn="l"/>
                <a:tab pos="493472" algn="l"/>
                <a:tab pos="988695" algn="l"/>
                <a:tab pos="1483916" algn="l"/>
                <a:tab pos="1979139" algn="l"/>
                <a:tab pos="2474360" algn="l"/>
                <a:tab pos="2969583" algn="l"/>
                <a:tab pos="3464804" algn="l"/>
                <a:tab pos="3960027" algn="l"/>
                <a:tab pos="4455249" algn="l"/>
                <a:tab pos="4950471" algn="l"/>
                <a:tab pos="5445693" algn="l"/>
                <a:tab pos="5940915" algn="l"/>
                <a:tab pos="6436137" algn="l"/>
                <a:tab pos="6931359" algn="l"/>
                <a:tab pos="7426581" algn="l"/>
                <a:tab pos="7921804" algn="l"/>
                <a:tab pos="8417025" algn="l"/>
                <a:tab pos="8912248" algn="l"/>
                <a:tab pos="9407469" algn="l"/>
                <a:tab pos="9902692" algn="l"/>
              </a:tabLst>
            </a:pPr>
            <a:endParaRPr lang="fr-FR" altLang="fr-FR" sz="2600" dirty="0">
              <a:solidFill>
                <a:srgbClr val="272628"/>
              </a:solidFill>
            </a:endParaRPr>
          </a:p>
          <a:p>
            <a:pPr>
              <a:tabLst>
                <a:tab pos="0" algn="l"/>
                <a:tab pos="493472" algn="l"/>
                <a:tab pos="988695" algn="l"/>
                <a:tab pos="1483916" algn="l"/>
                <a:tab pos="1979139" algn="l"/>
                <a:tab pos="2474360" algn="l"/>
                <a:tab pos="2969583" algn="l"/>
                <a:tab pos="3464804" algn="l"/>
                <a:tab pos="3960027" algn="l"/>
                <a:tab pos="4455249" algn="l"/>
                <a:tab pos="4950471" algn="l"/>
                <a:tab pos="5445693" algn="l"/>
                <a:tab pos="5940915" algn="l"/>
                <a:tab pos="6436137" algn="l"/>
                <a:tab pos="6931359" algn="l"/>
                <a:tab pos="7426581" algn="l"/>
                <a:tab pos="7921804" algn="l"/>
                <a:tab pos="8417025" algn="l"/>
                <a:tab pos="8912248" algn="l"/>
                <a:tab pos="9407469" algn="l"/>
                <a:tab pos="9902692" algn="l"/>
              </a:tabLst>
            </a:pPr>
            <a:r>
              <a:rPr lang="fr-FR" altLang="fr-FR" sz="2800" dirty="0">
                <a:solidFill>
                  <a:srgbClr val="0084D1"/>
                </a:solidFill>
              </a:rPr>
              <a:t> </a:t>
            </a:r>
          </a:p>
          <a:p>
            <a:pPr>
              <a:buFont typeface="Arial" charset="0"/>
              <a:buChar char="•"/>
              <a:tabLst>
                <a:tab pos="0" algn="l"/>
                <a:tab pos="493472" algn="l"/>
                <a:tab pos="988695" algn="l"/>
                <a:tab pos="1483916" algn="l"/>
                <a:tab pos="1979139" algn="l"/>
                <a:tab pos="2474360" algn="l"/>
                <a:tab pos="2969583" algn="l"/>
                <a:tab pos="3464804" algn="l"/>
                <a:tab pos="3960027" algn="l"/>
                <a:tab pos="4455249" algn="l"/>
                <a:tab pos="4950471" algn="l"/>
                <a:tab pos="5445693" algn="l"/>
                <a:tab pos="5940915" algn="l"/>
                <a:tab pos="6436137" algn="l"/>
                <a:tab pos="6931359" algn="l"/>
                <a:tab pos="7426581" algn="l"/>
                <a:tab pos="7921804" algn="l"/>
                <a:tab pos="8417025" algn="l"/>
                <a:tab pos="8912248" algn="l"/>
                <a:tab pos="9407469" algn="l"/>
                <a:tab pos="9902692" algn="l"/>
              </a:tabLst>
            </a:pPr>
            <a:endParaRPr lang="fr-FR" altLang="fr-FR" sz="2800" dirty="0">
              <a:solidFill>
                <a:srgbClr val="0084D1"/>
              </a:solidFill>
            </a:endParaRPr>
          </a:p>
          <a:p>
            <a:pPr>
              <a:tabLst>
                <a:tab pos="0" algn="l"/>
                <a:tab pos="493472" algn="l"/>
                <a:tab pos="988695" algn="l"/>
                <a:tab pos="1483916" algn="l"/>
                <a:tab pos="1979139" algn="l"/>
                <a:tab pos="2474360" algn="l"/>
                <a:tab pos="2969583" algn="l"/>
                <a:tab pos="3464804" algn="l"/>
                <a:tab pos="3960027" algn="l"/>
                <a:tab pos="4455249" algn="l"/>
                <a:tab pos="4950471" algn="l"/>
                <a:tab pos="5445693" algn="l"/>
                <a:tab pos="5940915" algn="l"/>
                <a:tab pos="6436137" algn="l"/>
                <a:tab pos="6931359" algn="l"/>
                <a:tab pos="7426581" algn="l"/>
                <a:tab pos="7921804" algn="l"/>
                <a:tab pos="8417025" algn="l"/>
                <a:tab pos="8912248" algn="l"/>
                <a:tab pos="9407469" algn="l"/>
                <a:tab pos="9902692" algn="l"/>
              </a:tabLst>
            </a:pPr>
            <a:endParaRPr lang="fr-FR" altLang="fr-FR" sz="2800" dirty="0">
              <a:solidFill>
                <a:srgbClr val="0084D1"/>
              </a:solidFill>
            </a:endParaRP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9F8370FD-18F1-4DF6-A142-2DCA9F2AED9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7785" y="1441757"/>
            <a:ext cx="3168352" cy="3254762"/>
          </a:xfrm>
          <a:prstGeom prst="rect">
            <a:avLst/>
          </a:prstGeom>
        </p:spPr>
      </p:pic>
      <p:pic>
        <p:nvPicPr>
          <p:cNvPr id="3" name="Image 2">
            <a:extLst>
              <a:ext uri="{FF2B5EF4-FFF2-40B4-BE49-F238E27FC236}">
                <a16:creationId xmlns:a16="http://schemas.microsoft.com/office/drawing/2014/main" id="{A0322C09-62BE-4521-833D-BF0B313925F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0072" y="3979467"/>
            <a:ext cx="3209925" cy="3171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208082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Espace réservé du texte 3"/>
          <p:cNvSpPr>
            <a:spLocks noGrp="1"/>
          </p:cNvSpPr>
          <p:nvPr>
            <p:ph type="body" sz="quarter" idx="13"/>
          </p:nvPr>
        </p:nvSpPr>
        <p:spPr bwMode="auto">
          <a:xfrm>
            <a:off x="0" y="134745"/>
            <a:ext cx="10080625" cy="465480"/>
          </a:xfrm>
          <a:noFill/>
          <a:ln>
            <a:miter lim="800000"/>
            <a:headEnd/>
            <a:tailEnd/>
          </a:ln>
        </p:spPr>
        <p:txBody>
          <a:bodyPr vert="horz" wrap="square" lIns="100794" tIns="50397" rIns="100794" bIns="50397" numCol="1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fr-FR" sz="3200" dirty="0">
                <a:solidFill>
                  <a:srgbClr val="004D70"/>
                </a:solidFill>
                <a:latin typeface="Arial" charset="0"/>
                <a:cs typeface="Arial" charset="0"/>
              </a:rPr>
              <a:t>C’est quoi la beauté ? </a:t>
            </a: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4656FAC0-FEF0-4EB6-B024-BBC4F2B224B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0312" y="1115541"/>
            <a:ext cx="7620000" cy="571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14187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Espace réservé du texte 3"/>
          <p:cNvSpPr>
            <a:spLocks noGrp="1"/>
          </p:cNvSpPr>
          <p:nvPr>
            <p:ph type="body" sz="quarter" idx="13"/>
          </p:nvPr>
        </p:nvSpPr>
        <p:spPr bwMode="auto">
          <a:xfrm>
            <a:off x="0" y="134745"/>
            <a:ext cx="10080625" cy="465480"/>
          </a:xfrm>
          <a:noFill/>
          <a:ln>
            <a:miter lim="800000"/>
            <a:headEnd/>
            <a:tailEnd/>
          </a:ln>
        </p:spPr>
        <p:txBody>
          <a:bodyPr vert="horz" wrap="square" lIns="100794" tIns="50397" rIns="100794" bIns="50397" numCol="1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fr-FR" altLang="fr-FR" sz="3200" dirty="0">
                <a:solidFill>
                  <a:srgbClr val="004D70"/>
                </a:solidFill>
                <a:latin typeface="Arial" charset="0"/>
                <a:cs typeface="Arial" charset="0"/>
              </a:rPr>
              <a:t>La symétrie </a:t>
            </a:r>
          </a:p>
        </p:txBody>
      </p:sp>
      <p:sp>
        <p:nvSpPr>
          <p:cNvPr id="6" name="Text Box 4"/>
          <p:cNvSpPr txBox="1">
            <a:spLocks noChangeArrowheads="1"/>
          </p:cNvSpPr>
          <p:nvPr/>
        </p:nvSpPr>
        <p:spPr bwMode="auto">
          <a:xfrm>
            <a:off x="287783" y="134745"/>
            <a:ext cx="8424937" cy="7029467"/>
          </a:xfrm>
          <a:prstGeom prst="rect">
            <a:avLst/>
          </a:prstGeom>
          <a:noFill/>
          <a:ln>
            <a:noFill/>
          </a:ln>
          <a:extLst/>
        </p:spPr>
        <p:txBody>
          <a:bodyPr lIns="89991" tIns="66233" rIns="89991" bIns="44996"/>
          <a:lstStyle/>
          <a:p>
            <a:pPr>
              <a:tabLst>
                <a:tab pos="0" algn="l"/>
                <a:tab pos="493472" algn="l"/>
                <a:tab pos="988695" algn="l"/>
                <a:tab pos="1483916" algn="l"/>
                <a:tab pos="1979139" algn="l"/>
                <a:tab pos="2474360" algn="l"/>
                <a:tab pos="2969583" algn="l"/>
                <a:tab pos="3464804" algn="l"/>
                <a:tab pos="3960027" algn="l"/>
                <a:tab pos="4455249" algn="l"/>
                <a:tab pos="4950471" algn="l"/>
                <a:tab pos="5445693" algn="l"/>
                <a:tab pos="5940915" algn="l"/>
                <a:tab pos="6436137" algn="l"/>
                <a:tab pos="6931359" algn="l"/>
                <a:tab pos="7426581" algn="l"/>
                <a:tab pos="7921804" algn="l"/>
                <a:tab pos="8417025" algn="l"/>
                <a:tab pos="8912248" algn="l"/>
                <a:tab pos="9407469" algn="l"/>
                <a:tab pos="9902692" algn="l"/>
              </a:tabLst>
            </a:pPr>
            <a:endParaRPr lang="fr-FR" altLang="fr-FR" sz="2400" dirty="0">
              <a:solidFill>
                <a:srgbClr val="4F4D50"/>
              </a:solidFill>
            </a:endParaRPr>
          </a:p>
          <a:p>
            <a:pPr>
              <a:tabLst>
                <a:tab pos="0" algn="l"/>
                <a:tab pos="493472" algn="l"/>
                <a:tab pos="988695" algn="l"/>
                <a:tab pos="1483916" algn="l"/>
                <a:tab pos="1979139" algn="l"/>
                <a:tab pos="2474360" algn="l"/>
                <a:tab pos="2969583" algn="l"/>
                <a:tab pos="3464804" algn="l"/>
                <a:tab pos="3960027" algn="l"/>
                <a:tab pos="4455249" algn="l"/>
                <a:tab pos="4950471" algn="l"/>
                <a:tab pos="5445693" algn="l"/>
                <a:tab pos="5940915" algn="l"/>
                <a:tab pos="6436137" algn="l"/>
                <a:tab pos="6931359" algn="l"/>
                <a:tab pos="7426581" algn="l"/>
                <a:tab pos="7921804" algn="l"/>
                <a:tab pos="8417025" algn="l"/>
                <a:tab pos="8912248" algn="l"/>
                <a:tab pos="9407469" algn="l"/>
                <a:tab pos="9902692" algn="l"/>
              </a:tabLst>
            </a:pPr>
            <a:endParaRPr lang="fr-FR" altLang="fr-FR" sz="2400" dirty="0">
              <a:solidFill>
                <a:srgbClr val="4F4D50"/>
              </a:solidFill>
            </a:endParaRPr>
          </a:p>
          <a:p>
            <a:pPr>
              <a:tabLst>
                <a:tab pos="0" algn="l"/>
                <a:tab pos="493472" algn="l"/>
                <a:tab pos="988695" algn="l"/>
                <a:tab pos="1483916" algn="l"/>
                <a:tab pos="1979139" algn="l"/>
                <a:tab pos="2474360" algn="l"/>
                <a:tab pos="2969583" algn="l"/>
                <a:tab pos="3464804" algn="l"/>
                <a:tab pos="3960027" algn="l"/>
                <a:tab pos="4455249" algn="l"/>
                <a:tab pos="4950471" algn="l"/>
                <a:tab pos="5445693" algn="l"/>
                <a:tab pos="5940915" algn="l"/>
                <a:tab pos="6436137" algn="l"/>
                <a:tab pos="6931359" algn="l"/>
                <a:tab pos="7426581" algn="l"/>
                <a:tab pos="7921804" algn="l"/>
                <a:tab pos="8417025" algn="l"/>
                <a:tab pos="8912248" algn="l"/>
                <a:tab pos="9407469" algn="l"/>
                <a:tab pos="9902692" algn="l"/>
              </a:tabLst>
            </a:pPr>
            <a:r>
              <a:rPr lang="fr-FR" altLang="fr-FR" sz="2400" dirty="0" err="1">
                <a:solidFill>
                  <a:srgbClr val="4F4D50"/>
                </a:solidFill>
              </a:rPr>
              <a:t>Sym</a:t>
            </a:r>
            <a:r>
              <a:rPr lang="fr-FR" altLang="fr-FR" sz="2400" dirty="0">
                <a:solidFill>
                  <a:srgbClr val="4F4D50"/>
                </a:solidFill>
              </a:rPr>
              <a:t> : avec</a:t>
            </a:r>
          </a:p>
          <a:p>
            <a:pPr>
              <a:tabLst>
                <a:tab pos="0" algn="l"/>
                <a:tab pos="493472" algn="l"/>
                <a:tab pos="988695" algn="l"/>
                <a:tab pos="1483916" algn="l"/>
                <a:tab pos="1979139" algn="l"/>
                <a:tab pos="2474360" algn="l"/>
                <a:tab pos="2969583" algn="l"/>
                <a:tab pos="3464804" algn="l"/>
                <a:tab pos="3960027" algn="l"/>
                <a:tab pos="4455249" algn="l"/>
                <a:tab pos="4950471" algn="l"/>
                <a:tab pos="5445693" algn="l"/>
                <a:tab pos="5940915" algn="l"/>
                <a:tab pos="6436137" algn="l"/>
                <a:tab pos="6931359" algn="l"/>
                <a:tab pos="7426581" algn="l"/>
                <a:tab pos="7921804" algn="l"/>
                <a:tab pos="8417025" algn="l"/>
                <a:tab pos="8912248" algn="l"/>
                <a:tab pos="9407469" algn="l"/>
                <a:tab pos="9902692" algn="l"/>
              </a:tabLst>
            </a:pPr>
            <a:r>
              <a:rPr lang="fr-FR" altLang="fr-FR" sz="2400" b="0" dirty="0">
                <a:solidFill>
                  <a:srgbClr val="4F4D50"/>
                </a:solidFill>
              </a:rPr>
              <a:t>Métrie </a:t>
            </a:r>
            <a:r>
              <a:rPr lang="fr-FR" altLang="fr-FR" sz="2400" dirty="0">
                <a:solidFill>
                  <a:srgbClr val="4F4D50"/>
                </a:solidFill>
              </a:rPr>
              <a:t>: mesure    </a:t>
            </a:r>
          </a:p>
          <a:p>
            <a:pPr algn="r">
              <a:tabLst>
                <a:tab pos="0" algn="l"/>
                <a:tab pos="493472" algn="l"/>
                <a:tab pos="988695" algn="l"/>
                <a:tab pos="1483916" algn="l"/>
                <a:tab pos="1979139" algn="l"/>
                <a:tab pos="2474360" algn="l"/>
                <a:tab pos="2969583" algn="l"/>
                <a:tab pos="3464804" algn="l"/>
                <a:tab pos="3960027" algn="l"/>
                <a:tab pos="4455249" algn="l"/>
                <a:tab pos="4950471" algn="l"/>
                <a:tab pos="5445693" algn="l"/>
                <a:tab pos="5940915" algn="l"/>
                <a:tab pos="6436137" algn="l"/>
                <a:tab pos="6931359" algn="l"/>
                <a:tab pos="7426581" algn="l"/>
                <a:tab pos="7921804" algn="l"/>
                <a:tab pos="8417025" algn="l"/>
                <a:tab pos="8912248" algn="l"/>
                <a:tab pos="9407469" algn="l"/>
                <a:tab pos="9902692" algn="l"/>
              </a:tabLst>
            </a:pPr>
            <a:r>
              <a:rPr lang="fr-FR" altLang="fr-FR" sz="2400" b="0" dirty="0">
                <a:solidFill>
                  <a:srgbClr val="4F4D50"/>
                </a:solidFill>
              </a:rPr>
              <a:t> </a:t>
            </a:r>
          </a:p>
          <a:p>
            <a:pPr algn="r">
              <a:tabLst>
                <a:tab pos="0" algn="l"/>
                <a:tab pos="493472" algn="l"/>
                <a:tab pos="988695" algn="l"/>
                <a:tab pos="1483916" algn="l"/>
                <a:tab pos="1979139" algn="l"/>
                <a:tab pos="2474360" algn="l"/>
                <a:tab pos="2969583" algn="l"/>
                <a:tab pos="3464804" algn="l"/>
                <a:tab pos="3960027" algn="l"/>
                <a:tab pos="4455249" algn="l"/>
                <a:tab pos="4950471" algn="l"/>
                <a:tab pos="5445693" algn="l"/>
                <a:tab pos="5940915" algn="l"/>
                <a:tab pos="6436137" algn="l"/>
                <a:tab pos="6931359" algn="l"/>
                <a:tab pos="7426581" algn="l"/>
                <a:tab pos="7921804" algn="l"/>
                <a:tab pos="8417025" algn="l"/>
                <a:tab pos="8912248" algn="l"/>
                <a:tab pos="9407469" algn="l"/>
                <a:tab pos="9902692" algn="l"/>
              </a:tabLst>
            </a:pPr>
            <a:endParaRPr lang="fr-FR" altLang="fr-FR" sz="2400" dirty="0">
              <a:solidFill>
                <a:srgbClr val="4F4D50"/>
              </a:solidFill>
            </a:endParaRPr>
          </a:p>
          <a:p>
            <a:pPr algn="r">
              <a:tabLst>
                <a:tab pos="0" algn="l"/>
                <a:tab pos="493472" algn="l"/>
                <a:tab pos="988695" algn="l"/>
                <a:tab pos="1483916" algn="l"/>
                <a:tab pos="1979139" algn="l"/>
                <a:tab pos="2474360" algn="l"/>
                <a:tab pos="2969583" algn="l"/>
                <a:tab pos="3464804" algn="l"/>
                <a:tab pos="3960027" algn="l"/>
                <a:tab pos="4455249" algn="l"/>
                <a:tab pos="4950471" algn="l"/>
                <a:tab pos="5445693" algn="l"/>
                <a:tab pos="5940915" algn="l"/>
                <a:tab pos="6436137" algn="l"/>
                <a:tab pos="6931359" algn="l"/>
                <a:tab pos="7426581" algn="l"/>
                <a:tab pos="7921804" algn="l"/>
                <a:tab pos="8417025" algn="l"/>
                <a:tab pos="8912248" algn="l"/>
                <a:tab pos="9407469" algn="l"/>
                <a:tab pos="9902692" algn="l"/>
              </a:tabLst>
            </a:pPr>
            <a:endParaRPr lang="fr-FR" altLang="fr-FR" sz="2400" dirty="0">
              <a:solidFill>
                <a:srgbClr val="4F4D50"/>
              </a:solidFill>
            </a:endParaRPr>
          </a:p>
          <a:p>
            <a:pPr algn="r">
              <a:tabLst>
                <a:tab pos="0" algn="l"/>
                <a:tab pos="493472" algn="l"/>
                <a:tab pos="988695" algn="l"/>
                <a:tab pos="1483916" algn="l"/>
                <a:tab pos="1979139" algn="l"/>
                <a:tab pos="2474360" algn="l"/>
                <a:tab pos="2969583" algn="l"/>
                <a:tab pos="3464804" algn="l"/>
                <a:tab pos="3960027" algn="l"/>
                <a:tab pos="4455249" algn="l"/>
                <a:tab pos="4950471" algn="l"/>
                <a:tab pos="5445693" algn="l"/>
                <a:tab pos="5940915" algn="l"/>
                <a:tab pos="6436137" algn="l"/>
                <a:tab pos="6931359" algn="l"/>
                <a:tab pos="7426581" algn="l"/>
                <a:tab pos="7921804" algn="l"/>
                <a:tab pos="8417025" algn="l"/>
                <a:tab pos="8912248" algn="l"/>
                <a:tab pos="9407469" algn="l"/>
                <a:tab pos="9902692" algn="l"/>
              </a:tabLst>
            </a:pPr>
            <a:endParaRPr lang="fr-FR" altLang="fr-FR" sz="2000" dirty="0">
              <a:solidFill>
                <a:srgbClr val="4F4D50"/>
              </a:solidFill>
            </a:endParaRPr>
          </a:p>
          <a:p>
            <a:pPr algn="r">
              <a:tabLst>
                <a:tab pos="0" algn="l"/>
                <a:tab pos="493472" algn="l"/>
                <a:tab pos="988695" algn="l"/>
                <a:tab pos="1483916" algn="l"/>
                <a:tab pos="1979139" algn="l"/>
                <a:tab pos="2474360" algn="l"/>
                <a:tab pos="2969583" algn="l"/>
                <a:tab pos="3464804" algn="l"/>
                <a:tab pos="3960027" algn="l"/>
                <a:tab pos="4455249" algn="l"/>
                <a:tab pos="4950471" algn="l"/>
                <a:tab pos="5445693" algn="l"/>
                <a:tab pos="5940915" algn="l"/>
                <a:tab pos="6436137" algn="l"/>
                <a:tab pos="6931359" algn="l"/>
                <a:tab pos="7426581" algn="l"/>
                <a:tab pos="7921804" algn="l"/>
                <a:tab pos="8417025" algn="l"/>
                <a:tab pos="8912248" algn="l"/>
                <a:tab pos="9407469" algn="l"/>
                <a:tab pos="9902692" algn="l"/>
              </a:tabLst>
            </a:pPr>
            <a:endParaRPr lang="fr-FR" altLang="fr-FR" sz="2000" dirty="0">
              <a:solidFill>
                <a:srgbClr val="4F4D50"/>
              </a:solidFill>
            </a:endParaRPr>
          </a:p>
          <a:p>
            <a:pPr algn="r">
              <a:tabLst>
                <a:tab pos="0" algn="l"/>
                <a:tab pos="493472" algn="l"/>
                <a:tab pos="988695" algn="l"/>
                <a:tab pos="1483916" algn="l"/>
                <a:tab pos="1979139" algn="l"/>
                <a:tab pos="2474360" algn="l"/>
                <a:tab pos="2969583" algn="l"/>
                <a:tab pos="3464804" algn="l"/>
                <a:tab pos="3960027" algn="l"/>
                <a:tab pos="4455249" algn="l"/>
                <a:tab pos="4950471" algn="l"/>
                <a:tab pos="5445693" algn="l"/>
                <a:tab pos="5940915" algn="l"/>
                <a:tab pos="6436137" algn="l"/>
                <a:tab pos="6931359" algn="l"/>
                <a:tab pos="7426581" algn="l"/>
                <a:tab pos="7921804" algn="l"/>
                <a:tab pos="8417025" algn="l"/>
                <a:tab pos="8912248" algn="l"/>
                <a:tab pos="9407469" algn="l"/>
                <a:tab pos="9902692" algn="l"/>
              </a:tabLst>
            </a:pPr>
            <a:endParaRPr lang="fr-FR" altLang="fr-FR" sz="2000" dirty="0">
              <a:solidFill>
                <a:srgbClr val="4F4D50"/>
              </a:solidFill>
            </a:endParaRPr>
          </a:p>
          <a:p>
            <a:pPr algn="r">
              <a:tabLst>
                <a:tab pos="0" algn="l"/>
                <a:tab pos="493472" algn="l"/>
                <a:tab pos="988695" algn="l"/>
                <a:tab pos="1483916" algn="l"/>
                <a:tab pos="1979139" algn="l"/>
                <a:tab pos="2474360" algn="l"/>
                <a:tab pos="2969583" algn="l"/>
                <a:tab pos="3464804" algn="l"/>
                <a:tab pos="3960027" algn="l"/>
                <a:tab pos="4455249" algn="l"/>
                <a:tab pos="4950471" algn="l"/>
                <a:tab pos="5445693" algn="l"/>
                <a:tab pos="5940915" algn="l"/>
                <a:tab pos="6436137" algn="l"/>
                <a:tab pos="6931359" algn="l"/>
                <a:tab pos="7426581" algn="l"/>
                <a:tab pos="7921804" algn="l"/>
                <a:tab pos="8417025" algn="l"/>
                <a:tab pos="8912248" algn="l"/>
                <a:tab pos="9407469" algn="l"/>
                <a:tab pos="9902692" algn="l"/>
              </a:tabLst>
            </a:pPr>
            <a:r>
              <a:rPr lang="fr-FR" altLang="fr-FR" sz="2000" dirty="0">
                <a:solidFill>
                  <a:srgbClr val="4F4D50"/>
                </a:solidFill>
              </a:rPr>
              <a:t>symétrie de rotation  </a:t>
            </a:r>
            <a:r>
              <a:rPr lang="fr-FR" altLang="fr-FR" sz="2400" b="0" dirty="0">
                <a:solidFill>
                  <a:srgbClr val="4F4D50"/>
                </a:solidFill>
              </a:rPr>
              <a:t>         </a:t>
            </a:r>
            <a:endParaRPr lang="fr-FR" altLang="fr-FR" sz="2000" dirty="0">
              <a:solidFill>
                <a:srgbClr val="272628"/>
              </a:solidFill>
            </a:endParaRPr>
          </a:p>
          <a:p>
            <a:pPr marL="503971" lvl="1" indent="0">
              <a:tabLst>
                <a:tab pos="0" algn="l"/>
                <a:tab pos="493472" algn="l"/>
                <a:tab pos="988695" algn="l"/>
                <a:tab pos="1483916" algn="l"/>
                <a:tab pos="1979139" algn="l"/>
                <a:tab pos="2474360" algn="l"/>
                <a:tab pos="2969583" algn="l"/>
                <a:tab pos="3464804" algn="l"/>
                <a:tab pos="3960027" algn="l"/>
                <a:tab pos="4455249" algn="l"/>
                <a:tab pos="4950471" algn="l"/>
                <a:tab pos="5445693" algn="l"/>
                <a:tab pos="5940915" algn="l"/>
                <a:tab pos="6436137" algn="l"/>
                <a:tab pos="6931359" algn="l"/>
                <a:tab pos="7426581" algn="l"/>
                <a:tab pos="7921804" algn="l"/>
                <a:tab pos="8417025" algn="l"/>
                <a:tab pos="8912248" algn="l"/>
                <a:tab pos="9407469" algn="l"/>
                <a:tab pos="9902692" algn="l"/>
              </a:tabLst>
            </a:pPr>
            <a:endParaRPr lang="fr-FR" altLang="fr-FR" sz="2000" dirty="0">
              <a:solidFill>
                <a:srgbClr val="272628"/>
              </a:solidFill>
            </a:endParaRPr>
          </a:p>
          <a:p>
            <a:pPr marL="503971" lvl="1" indent="0">
              <a:tabLst>
                <a:tab pos="0" algn="l"/>
                <a:tab pos="493472" algn="l"/>
                <a:tab pos="988695" algn="l"/>
                <a:tab pos="1483916" algn="l"/>
                <a:tab pos="1979139" algn="l"/>
                <a:tab pos="2474360" algn="l"/>
                <a:tab pos="2969583" algn="l"/>
                <a:tab pos="3464804" algn="l"/>
                <a:tab pos="3960027" algn="l"/>
                <a:tab pos="4455249" algn="l"/>
                <a:tab pos="4950471" algn="l"/>
                <a:tab pos="5445693" algn="l"/>
                <a:tab pos="5940915" algn="l"/>
                <a:tab pos="6436137" algn="l"/>
                <a:tab pos="6931359" algn="l"/>
                <a:tab pos="7426581" algn="l"/>
                <a:tab pos="7921804" algn="l"/>
                <a:tab pos="8417025" algn="l"/>
                <a:tab pos="8912248" algn="l"/>
                <a:tab pos="9407469" algn="l"/>
                <a:tab pos="9902692" algn="l"/>
              </a:tabLst>
            </a:pPr>
            <a:r>
              <a:rPr lang="fr-FR" altLang="fr-FR" sz="2000" dirty="0">
                <a:solidFill>
                  <a:srgbClr val="272628"/>
                </a:solidFill>
              </a:rPr>
              <a:t>        symétrie axiale</a:t>
            </a:r>
          </a:p>
          <a:p>
            <a:pPr>
              <a:tabLst>
                <a:tab pos="0" algn="l"/>
                <a:tab pos="493472" algn="l"/>
                <a:tab pos="988695" algn="l"/>
                <a:tab pos="1483916" algn="l"/>
                <a:tab pos="1979139" algn="l"/>
                <a:tab pos="2474360" algn="l"/>
                <a:tab pos="2969583" algn="l"/>
                <a:tab pos="3464804" algn="l"/>
                <a:tab pos="3960027" algn="l"/>
                <a:tab pos="4455249" algn="l"/>
                <a:tab pos="4950471" algn="l"/>
                <a:tab pos="5445693" algn="l"/>
                <a:tab pos="5940915" algn="l"/>
                <a:tab pos="6436137" algn="l"/>
                <a:tab pos="6931359" algn="l"/>
                <a:tab pos="7426581" algn="l"/>
                <a:tab pos="7921804" algn="l"/>
                <a:tab pos="8417025" algn="l"/>
                <a:tab pos="8912248" algn="l"/>
                <a:tab pos="9407469" algn="l"/>
                <a:tab pos="9902692" algn="l"/>
              </a:tabLst>
            </a:pPr>
            <a:r>
              <a:rPr lang="fr-FR" altLang="fr-FR" sz="2800" dirty="0">
                <a:solidFill>
                  <a:srgbClr val="0084D1"/>
                </a:solidFill>
              </a:rPr>
              <a:t> </a:t>
            </a:r>
          </a:p>
          <a:p>
            <a:pPr>
              <a:tabLst>
                <a:tab pos="0" algn="l"/>
                <a:tab pos="493472" algn="l"/>
                <a:tab pos="988695" algn="l"/>
                <a:tab pos="1483916" algn="l"/>
                <a:tab pos="1979139" algn="l"/>
                <a:tab pos="2474360" algn="l"/>
                <a:tab pos="2969583" algn="l"/>
                <a:tab pos="3464804" algn="l"/>
                <a:tab pos="3960027" algn="l"/>
                <a:tab pos="4455249" algn="l"/>
                <a:tab pos="4950471" algn="l"/>
                <a:tab pos="5445693" algn="l"/>
                <a:tab pos="5940915" algn="l"/>
                <a:tab pos="6436137" algn="l"/>
                <a:tab pos="6931359" algn="l"/>
                <a:tab pos="7426581" algn="l"/>
                <a:tab pos="7921804" algn="l"/>
                <a:tab pos="8417025" algn="l"/>
                <a:tab pos="8912248" algn="l"/>
                <a:tab pos="9407469" algn="l"/>
                <a:tab pos="9902692" algn="l"/>
              </a:tabLst>
            </a:pPr>
            <a:endParaRPr lang="fr-FR" altLang="fr-FR" sz="2800" dirty="0">
              <a:solidFill>
                <a:srgbClr val="0084D1"/>
              </a:solidFill>
            </a:endParaRPr>
          </a:p>
          <a:p>
            <a:pPr>
              <a:tabLst>
                <a:tab pos="0" algn="l"/>
                <a:tab pos="493472" algn="l"/>
                <a:tab pos="988695" algn="l"/>
                <a:tab pos="1483916" algn="l"/>
                <a:tab pos="1979139" algn="l"/>
                <a:tab pos="2474360" algn="l"/>
                <a:tab pos="2969583" algn="l"/>
                <a:tab pos="3464804" algn="l"/>
                <a:tab pos="3960027" algn="l"/>
                <a:tab pos="4455249" algn="l"/>
                <a:tab pos="4950471" algn="l"/>
                <a:tab pos="5445693" algn="l"/>
                <a:tab pos="5940915" algn="l"/>
                <a:tab pos="6436137" algn="l"/>
                <a:tab pos="6931359" algn="l"/>
                <a:tab pos="7426581" algn="l"/>
                <a:tab pos="7921804" algn="l"/>
                <a:tab pos="8417025" algn="l"/>
                <a:tab pos="8912248" algn="l"/>
                <a:tab pos="9407469" algn="l"/>
                <a:tab pos="9902692" algn="l"/>
              </a:tabLst>
            </a:pPr>
            <a:endParaRPr lang="fr-FR" altLang="fr-FR" sz="2800" dirty="0">
              <a:solidFill>
                <a:srgbClr val="0084D1"/>
              </a:solidFill>
            </a:endParaRPr>
          </a:p>
          <a:p>
            <a:pPr>
              <a:tabLst>
                <a:tab pos="0" algn="l"/>
                <a:tab pos="493472" algn="l"/>
                <a:tab pos="988695" algn="l"/>
                <a:tab pos="1483916" algn="l"/>
                <a:tab pos="1979139" algn="l"/>
                <a:tab pos="2474360" algn="l"/>
                <a:tab pos="2969583" algn="l"/>
                <a:tab pos="3464804" algn="l"/>
                <a:tab pos="3960027" algn="l"/>
                <a:tab pos="4455249" algn="l"/>
                <a:tab pos="4950471" algn="l"/>
                <a:tab pos="5445693" algn="l"/>
                <a:tab pos="5940915" algn="l"/>
                <a:tab pos="6436137" algn="l"/>
                <a:tab pos="6931359" algn="l"/>
                <a:tab pos="7426581" algn="l"/>
                <a:tab pos="7921804" algn="l"/>
                <a:tab pos="8417025" algn="l"/>
                <a:tab pos="8912248" algn="l"/>
                <a:tab pos="9407469" algn="l"/>
                <a:tab pos="9902692" algn="l"/>
              </a:tabLst>
            </a:pPr>
            <a:endParaRPr lang="fr-FR" altLang="fr-FR" sz="2800" dirty="0">
              <a:solidFill>
                <a:srgbClr val="0084D1"/>
              </a:solidFill>
            </a:endParaRPr>
          </a:p>
          <a:p>
            <a:pPr>
              <a:tabLst>
                <a:tab pos="0" algn="l"/>
                <a:tab pos="493472" algn="l"/>
                <a:tab pos="988695" algn="l"/>
                <a:tab pos="1483916" algn="l"/>
                <a:tab pos="1979139" algn="l"/>
                <a:tab pos="2474360" algn="l"/>
                <a:tab pos="2969583" algn="l"/>
                <a:tab pos="3464804" algn="l"/>
                <a:tab pos="3960027" algn="l"/>
                <a:tab pos="4455249" algn="l"/>
                <a:tab pos="4950471" algn="l"/>
                <a:tab pos="5445693" algn="l"/>
                <a:tab pos="5940915" algn="l"/>
                <a:tab pos="6436137" algn="l"/>
                <a:tab pos="6931359" algn="l"/>
                <a:tab pos="7426581" algn="l"/>
                <a:tab pos="7921804" algn="l"/>
                <a:tab pos="8417025" algn="l"/>
                <a:tab pos="8912248" algn="l"/>
                <a:tab pos="9407469" algn="l"/>
                <a:tab pos="9902692" algn="l"/>
              </a:tabLst>
            </a:pPr>
            <a:r>
              <a:rPr lang="fr-FR" altLang="fr-FR" sz="2800" dirty="0">
                <a:solidFill>
                  <a:srgbClr val="0084D1"/>
                </a:solidFill>
              </a:rPr>
              <a:t>           </a:t>
            </a:r>
            <a:r>
              <a:rPr lang="fr-FR" altLang="fr-FR" sz="2000" dirty="0">
                <a:solidFill>
                  <a:schemeClr val="tx1"/>
                </a:solidFill>
              </a:rPr>
              <a:t>symétrie de translation                                 </a:t>
            </a:r>
          </a:p>
          <a:p>
            <a:pPr>
              <a:tabLst>
                <a:tab pos="0" algn="l"/>
                <a:tab pos="493472" algn="l"/>
                <a:tab pos="988695" algn="l"/>
                <a:tab pos="1483916" algn="l"/>
                <a:tab pos="1979139" algn="l"/>
                <a:tab pos="2474360" algn="l"/>
                <a:tab pos="2969583" algn="l"/>
                <a:tab pos="3464804" algn="l"/>
                <a:tab pos="3960027" algn="l"/>
                <a:tab pos="4455249" algn="l"/>
                <a:tab pos="4950471" algn="l"/>
                <a:tab pos="5445693" algn="l"/>
                <a:tab pos="5940915" algn="l"/>
                <a:tab pos="6436137" algn="l"/>
                <a:tab pos="6931359" algn="l"/>
                <a:tab pos="7426581" algn="l"/>
                <a:tab pos="7921804" algn="l"/>
                <a:tab pos="8417025" algn="l"/>
                <a:tab pos="8912248" algn="l"/>
                <a:tab pos="9407469" algn="l"/>
                <a:tab pos="9902692" algn="l"/>
              </a:tabLst>
            </a:pPr>
            <a:r>
              <a:rPr lang="fr-FR" altLang="fr-FR" sz="2000" dirty="0">
                <a:solidFill>
                  <a:schemeClr val="tx1"/>
                </a:solidFill>
              </a:rPr>
              <a:t>                                                                                      autres symétries</a:t>
            </a:r>
          </a:p>
          <a:p>
            <a:pPr>
              <a:tabLst>
                <a:tab pos="0" algn="l"/>
                <a:tab pos="493472" algn="l"/>
                <a:tab pos="988695" algn="l"/>
                <a:tab pos="1483916" algn="l"/>
                <a:tab pos="1979139" algn="l"/>
                <a:tab pos="2474360" algn="l"/>
                <a:tab pos="2969583" algn="l"/>
                <a:tab pos="3464804" algn="l"/>
                <a:tab pos="3960027" algn="l"/>
                <a:tab pos="4455249" algn="l"/>
                <a:tab pos="4950471" algn="l"/>
                <a:tab pos="5445693" algn="l"/>
                <a:tab pos="5940915" algn="l"/>
                <a:tab pos="6436137" algn="l"/>
                <a:tab pos="6931359" algn="l"/>
                <a:tab pos="7426581" algn="l"/>
                <a:tab pos="7921804" algn="l"/>
                <a:tab pos="8417025" algn="l"/>
                <a:tab pos="8912248" algn="l"/>
                <a:tab pos="9407469" algn="l"/>
                <a:tab pos="9902692" algn="l"/>
              </a:tabLst>
            </a:pPr>
            <a:r>
              <a:rPr lang="fr-FR" altLang="fr-FR" sz="2800" dirty="0">
                <a:solidFill>
                  <a:srgbClr val="0084D1"/>
                </a:solidFill>
              </a:rPr>
              <a:t>                              </a:t>
            </a: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EC7B26C3-5D44-4187-A9BA-E4DEEEBF4504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641" r="596" b="10405"/>
          <a:stretch/>
        </p:blipFill>
        <p:spPr>
          <a:xfrm>
            <a:off x="935856" y="1871098"/>
            <a:ext cx="2979868" cy="2426772"/>
          </a:xfrm>
          <a:prstGeom prst="rect">
            <a:avLst/>
          </a:prstGeom>
        </p:spPr>
      </p:pic>
      <p:pic>
        <p:nvPicPr>
          <p:cNvPr id="9" name="Image 8">
            <a:extLst>
              <a:ext uri="{FF2B5EF4-FFF2-40B4-BE49-F238E27FC236}">
                <a16:creationId xmlns:a16="http://schemas.microsoft.com/office/drawing/2014/main" id="{3394C570-6284-454C-8964-F537561E84B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04408" y="827509"/>
            <a:ext cx="2736304" cy="2773116"/>
          </a:xfrm>
          <a:prstGeom prst="rect">
            <a:avLst/>
          </a:prstGeom>
        </p:spPr>
      </p:pic>
      <p:pic>
        <p:nvPicPr>
          <p:cNvPr id="16" name="Image 15">
            <a:extLst>
              <a:ext uri="{FF2B5EF4-FFF2-40B4-BE49-F238E27FC236}">
                <a16:creationId xmlns:a16="http://schemas.microsoft.com/office/drawing/2014/main" id="{F6445AE2-FEB1-4345-8531-5BC6617C9EB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0271" y="5116934"/>
            <a:ext cx="3810000" cy="1343025"/>
          </a:xfrm>
          <a:prstGeom prst="rect">
            <a:avLst/>
          </a:prstGeom>
        </p:spPr>
      </p:pic>
      <p:pic>
        <p:nvPicPr>
          <p:cNvPr id="22" name="Image 21">
            <a:extLst>
              <a:ext uri="{FF2B5EF4-FFF2-40B4-BE49-F238E27FC236}">
                <a16:creationId xmlns:a16="http://schemas.microsoft.com/office/drawing/2014/main" id="{51F0EC0F-1DDE-4178-ADBA-20AB31377922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96" b="7984"/>
          <a:stretch/>
        </p:blipFill>
        <p:spPr>
          <a:xfrm>
            <a:off x="5403845" y="4285932"/>
            <a:ext cx="4263190" cy="24764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029718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Espace réservé du texte 3"/>
          <p:cNvSpPr>
            <a:spLocks noGrp="1"/>
          </p:cNvSpPr>
          <p:nvPr>
            <p:ph type="body" sz="quarter" idx="13"/>
          </p:nvPr>
        </p:nvSpPr>
        <p:spPr bwMode="auto">
          <a:xfrm>
            <a:off x="0" y="134745"/>
            <a:ext cx="10080625" cy="465480"/>
          </a:xfrm>
          <a:noFill/>
          <a:ln>
            <a:miter lim="800000"/>
            <a:headEnd/>
            <a:tailEnd/>
          </a:ln>
        </p:spPr>
        <p:txBody>
          <a:bodyPr vert="horz" wrap="square" lIns="100794" tIns="50397" rIns="100794" bIns="50397" numCol="1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fr-FR" altLang="fr-FR" sz="3200" dirty="0">
                <a:solidFill>
                  <a:srgbClr val="004D70"/>
                </a:solidFill>
                <a:latin typeface="Arial" charset="0"/>
                <a:cs typeface="Arial" charset="0"/>
              </a:rPr>
              <a:t>A la règle et au compas </a:t>
            </a:r>
          </a:p>
        </p:txBody>
      </p:sp>
      <p:sp>
        <p:nvSpPr>
          <p:cNvPr id="6" name="Text Box 4"/>
          <p:cNvSpPr txBox="1">
            <a:spLocks noChangeArrowheads="1"/>
          </p:cNvSpPr>
          <p:nvPr/>
        </p:nvSpPr>
        <p:spPr bwMode="auto">
          <a:xfrm>
            <a:off x="143768" y="600225"/>
            <a:ext cx="10080625" cy="6912767"/>
          </a:xfrm>
          <a:prstGeom prst="rect">
            <a:avLst/>
          </a:prstGeom>
          <a:noFill/>
          <a:ln>
            <a:noFill/>
          </a:ln>
          <a:extLst/>
        </p:spPr>
        <p:txBody>
          <a:bodyPr lIns="89991" tIns="66233" rIns="89991" bIns="44996"/>
          <a:lstStyle/>
          <a:p>
            <a:pPr>
              <a:tabLst>
                <a:tab pos="0" algn="l"/>
                <a:tab pos="493472" algn="l"/>
                <a:tab pos="988695" algn="l"/>
                <a:tab pos="1483916" algn="l"/>
                <a:tab pos="1979139" algn="l"/>
                <a:tab pos="2474360" algn="l"/>
                <a:tab pos="2969583" algn="l"/>
                <a:tab pos="3464804" algn="l"/>
                <a:tab pos="3960027" algn="l"/>
                <a:tab pos="4455249" algn="l"/>
                <a:tab pos="4950471" algn="l"/>
                <a:tab pos="5445693" algn="l"/>
                <a:tab pos="5940915" algn="l"/>
                <a:tab pos="6436137" algn="l"/>
                <a:tab pos="6931359" algn="l"/>
                <a:tab pos="7426581" algn="l"/>
                <a:tab pos="7921804" algn="l"/>
                <a:tab pos="8417025" algn="l"/>
                <a:tab pos="8912248" algn="l"/>
                <a:tab pos="9407469" algn="l"/>
                <a:tab pos="9902692" algn="l"/>
              </a:tabLst>
            </a:pPr>
            <a:endParaRPr lang="fr-FR" altLang="fr-FR" sz="2800" dirty="0">
              <a:solidFill>
                <a:srgbClr val="4F4D50"/>
              </a:solidFill>
            </a:endParaRPr>
          </a:p>
          <a:p>
            <a:pPr>
              <a:tabLst>
                <a:tab pos="0" algn="l"/>
                <a:tab pos="493472" algn="l"/>
                <a:tab pos="988695" algn="l"/>
                <a:tab pos="1483916" algn="l"/>
                <a:tab pos="1979139" algn="l"/>
                <a:tab pos="2474360" algn="l"/>
                <a:tab pos="2969583" algn="l"/>
                <a:tab pos="3464804" algn="l"/>
                <a:tab pos="3960027" algn="l"/>
                <a:tab pos="4455249" algn="l"/>
                <a:tab pos="4950471" algn="l"/>
                <a:tab pos="5445693" algn="l"/>
                <a:tab pos="5940915" algn="l"/>
                <a:tab pos="6436137" algn="l"/>
                <a:tab pos="6931359" algn="l"/>
                <a:tab pos="7426581" algn="l"/>
                <a:tab pos="7921804" algn="l"/>
                <a:tab pos="8417025" algn="l"/>
                <a:tab pos="8912248" algn="l"/>
                <a:tab pos="9407469" algn="l"/>
                <a:tab pos="9902692" algn="l"/>
              </a:tabLst>
            </a:pPr>
            <a:r>
              <a:rPr lang="fr-FR" altLang="fr-FR" sz="2400" dirty="0">
                <a:solidFill>
                  <a:srgbClr val="4F4D50"/>
                </a:solidFill>
                <a:hlinkClick r:id="rId3"/>
              </a:rPr>
              <a:t>https://www.youtube.com/watch?v=NT3tmelZtZI</a:t>
            </a:r>
            <a:endParaRPr lang="fr-FR" altLang="fr-FR" sz="2400" dirty="0">
              <a:solidFill>
                <a:srgbClr val="4F4D50"/>
              </a:solidFill>
            </a:endParaRPr>
          </a:p>
          <a:p>
            <a:pPr>
              <a:tabLst>
                <a:tab pos="0" algn="l"/>
                <a:tab pos="493472" algn="l"/>
                <a:tab pos="988695" algn="l"/>
                <a:tab pos="1483916" algn="l"/>
                <a:tab pos="1979139" algn="l"/>
                <a:tab pos="2474360" algn="l"/>
                <a:tab pos="2969583" algn="l"/>
                <a:tab pos="3464804" algn="l"/>
                <a:tab pos="3960027" algn="l"/>
                <a:tab pos="4455249" algn="l"/>
                <a:tab pos="4950471" algn="l"/>
                <a:tab pos="5445693" algn="l"/>
                <a:tab pos="5940915" algn="l"/>
                <a:tab pos="6436137" algn="l"/>
                <a:tab pos="6931359" algn="l"/>
                <a:tab pos="7426581" algn="l"/>
                <a:tab pos="7921804" algn="l"/>
                <a:tab pos="8417025" algn="l"/>
                <a:tab pos="8912248" algn="l"/>
                <a:tab pos="9407469" algn="l"/>
                <a:tab pos="9902692" algn="l"/>
              </a:tabLst>
            </a:pPr>
            <a:endParaRPr lang="fr-FR" altLang="fr-FR" sz="2400" dirty="0">
              <a:solidFill>
                <a:srgbClr val="4F4D50"/>
              </a:solidFill>
            </a:endParaRPr>
          </a:p>
          <a:p>
            <a:pPr>
              <a:tabLst>
                <a:tab pos="0" algn="l"/>
                <a:tab pos="493472" algn="l"/>
                <a:tab pos="988695" algn="l"/>
                <a:tab pos="1483916" algn="l"/>
                <a:tab pos="1979139" algn="l"/>
                <a:tab pos="2474360" algn="l"/>
                <a:tab pos="2969583" algn="l"/>
                <a:tab pos="3464804" algn="l"/>
                <a:tab pos="3960027" algn="l"/>
                <a:tab pos="4455249" algn="l"/>
                <a:tab pos="4950471" algn="l"/>
                <a:tab pos="5445693" algn="l"/>
                <a:tab pos="5940915" algn="l"/>
                <a:tab pos="6436137" algn="l"/>
                <a:tab pos="6931359" algn="l"/>
                <a:tab pos="7426581" algn="l"/>
                <a:tab pos="7921804" algn="l"/>
                <a:tab pos="8417025" algn="l"/>
                <a:tab pos="8912248" algn="l"/>
                <a:tab pos="9407469" algn="l"/>
                <a:tab pos="9902692" algn="l"/>
              </a:tabLst>
            </a:pPr>
            <a:endParaRPr lang="fr-FR" altLang="fr-FR" sz="2400" dirty="0">
              <a:solidFill>
                <a:srgbClr val="4F4D50"/>
              </a:solidFill>
            </a:endParaRPr>
          </a:p>
          <a:p>
            <a:pPr>
              <a:tabLst>
                <a:tab pos="0" algn="l"/>
                <a:tab pos="493472" algn="l"/>
                <a:tab pos="988695" algn="l"/>
                <a:tab pos="1483916" algn="l"/>
                <a:tab pos="1979139" algn="l"/>
                <a:tab pos="2474360" algn="l"/>
                <a:tab pos="2969583" algn="l"/>
                <a:tab pos="3464804" algn="l"/>
                <a:tab pos="3960027" algn="l"/>
                <a:tab pos="4455249" algn="l"/>
                <a:tab pos="4950471" algn="l"/>
                <a:tab pos="5445693" algn="l"/>
                <a:tab pos="5940915" algn="l"/>
                <a:tab pos="6436137" algn="l"/>
                <a:tab pos="6931359" algn="l"/>
                <a:tab pos="7426581" algn="l"/>
                <a:tab pos="7921804" algn="l"/>
                <a:tab pos="8417025" algn="l"/>
                <a:tab pos="8912248" algn="l"/>
                <a:tab pos="9407469" algn="l"/>
                <a:tab pos="9902692" algn="l"/>
              </a:tabLst>
            </a:pPr>
            <a:endParaRPr lang="fr-FR" altLang="fr-FR" sz="2400" dirty="0">
              <a:solidFill>
                <a:srgbClr val="4F4D50"/>
              </a:solidFill>
            </a:endParaRPr>
          </a:p>
          <a:p>
            <a:pPr>
              <a:tabLst>
                <a:tab pos="0" algn="l"/>
                <a:tab pos="493472" algn="l"/>
                <a:tab pos="988695" algn="l"/>
                <a:tab pos="1483916" algn="l"/>
                <a:tab pos="1979139" algn="l"/>
                <a:tab pos="2474360" algn="l"/>
                <a:tab pos="2969583" algn="l"/>
                <a:tab pos="3464804" algn="l"/>
                <a:tab pos="3960027" algn="l"/>
                <a:tab pos="4455249" algn="l"/>
                <a:tab pos="4950471" algn="l"/>
                <a:tab pos="5445693" algn="l"/>
                <a:tab pos="5940915" algn="l"/>
                <a:tab pos="6436137" algn="l"/>
                <a:tab pos="6931359" algn="l"/>
                <a:tab pos="7426581" algn="l"/>
                <a:tab pos="7921804" algn="l"/>
                <a:tab pos="8417025" algn="l"/>
                <a:tab pos="8912248" algn="l"/>
                <a:tab pos="9407469" algn="l"/>
                <a:tab pos="9902692" algn="l"/>
              </a:tabLst>
            </a:pPr>
            <a:endParaRPr lang="fr-FR" altLang="fr-FR" sz="2400" dirty="0">
              <a:solidFill>
                <a:srgbClr val="4F4D50"/>
              </a:solidFill>
            </a:endParaRPr>
          </a:p>
          <a:p>
            <a:pPr>
              <a:tabLst>
                <a:tab pos="0" algn="l"/>
                <a:tab pos="493472" algn="l"/>
                <a:tab pos="988695" algn="l"/>
                <a:tab pos="1483916" algn="l"/>
                <a:tab pos="1979139" algn="l"/>
                <a:tab pos="2474360" algn="l"/>
                <a:tab pos="2969583" algn="l"/>
                <a:tab pos="3464804" algn="l"/>
                <a:tab pos="3960027" algn="l"/>
                <a:tab pos="4455249" algn="l"/>
                <a:tab pos="4950471" algn="l"/>
                <a:tab pos="5445693" algn="l"/>
                <a:tab pos="5940915" algn="l"/>
                <a:tab pos="6436137" algn="l"/>
                <a:tab pos="6931359" algn="l"/>
                <a:tab pos="7426581" algn="l"/>
                <a:tab pos="7921804" algn="l"/>
                <a:tab pos="8417025" algn="l"/>
                <a:tab pos="8912248" algn="l"/>
                <a:tab pos="9407469" algn="l"/>
                <a:tab pos="9902692" algn="l"/>
              </a:tabLst>
            </a:pPr>
            <a:r>
              <a:rPr lang="fr-FR" altLang="fr-FR" sz="2400" dirty="0">
                <a:solidFill>
                  <a:srgbClr val="4F4D50"/>
                </a:solidFill>
              </a:rPr>
              <a:t>                                                        </a:t>
            </a:r>
          </a:p>
          <a:p>
            <a:pPr marL="342900" indent="-342900">
              <a:buFont typeface="Arial" panose="020B0604020202020204" pitchFamily="34" charset="0"/>
              <a:buChar char="•"/>
              <a:tabLst>
                <a:tab pos="0" algn="l"/>
                <a:tab pos="493472" algn="l"/>
                <a:tab pos="988695" algn="l"/>
                <a:tab pos="1483916" algn="l"/>
                <a:tab pos="1979139" algn="l"/>
                <a:tab pos="2474360" algn="l"/>
                <a:tab pos="2969583" algn="l"/>
                <a:tab pos="3464804" algn="l"/>
                <a:tab pos="3960027" algn="l"/>
                <a:tab pos="4455249" algn="l"/>
                <a:tab pos="4950471" algn="l"/>
                <a:tab pos="5445693" algn="l"/>
                <a:tab pos="5940915" algn="l"/>
                <a:tab pos="6436137" algn="l"/>
                <a:tab pos="6931359" algn="l"/>
                <a:tab pos="7426581" algn="l"/>
                <a:tab pos="7921804" algn="l"/>
                <a:tab pos="8417025" algn="l"/>
                <a:tab pos="8912248" algn="l"/>
                <a:tab pos="9407469" algn="l"/>
                <a:tab pos="9902692" algn="l"/>
              </a:tabLst>
            </a:pPr>
            <a:endParaRPr lang="fr-FR" altLang="fr-FR" sz="2400" dirty="0">
              <a:solidFill>
                <a:srgbClr val="4F4D50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  <a:tabLst>
                <a:tab pos="0" algn="l"/>
                <a:tab pos="493472" algn="l"/>
                <a:tab pos="988695" algn="l"/>
                <a:tab pos="1483916" algn="l"/>
                <a:tab pos="1979139" algn="l"/>
                <a:tab pos="2474360" algn="l"/>
                <a:tab pos="2969583" algn="l"/>
                <a:tab pos="3464804" algn="l"/>
                <a:tab pos="3960027" algn="l"/>
                <a:tab pos="4455249" algn="l"/>
                <a:tab pos="4950471" algn="l"/>
                <a:tab pos="5445693" algn="l"/>
                <a:tab pos="5940915" algn="l"/>
                <a:tab pos="6436137" algn="l"/>
                <a:tab pos="6931359" algn="l"/>
                <a:tab pos="7426581" algn="l"/>
                <a:tab pos="7921804" algn="l"/>
                <a:tab pos="8417025" algn="l"/>
                <a:tab pos="8912248" algn="l"/>
                <a:tab pos="9407469" algn="l"/>
                <a:tab pos="9902692" algn="l"/>
              </a:tabLst>
            </a:pPr>
            <a:endParaRPr lang="fr-FR" altLang="fr-FR" sz="2400" dirty="0">
              <a:solidFill>
                <a:srgbClr val="4F4D50"/>
              </a:solidFill>
            </a:endParaRPr>
          </a:p>
          <a:p>
            <a:pPr>
              <a:tabLst>
                <a:tab pos="0" algn="l"/>
                <a:tab pos="493472" algn="l"/>
                <a:tab pos="988695" algn="l"/>
                <a:tab pos="1483916" algn="l"/>
                <a:tab pos="1979139" algn="l"/>
                <a:tab pos="2474360" algn="l"/>
                <a:tab pos="2969583" algn="l"/>
                <a:tab pos="3464804" algn="l"/>
                <a:tab pos="3960027" algn="l"/>
                <a:tab pos="4455249" algn="l"/>
                <a:tab pos="4950471" algn="l"/>
                <a:tab pos="5445693" algn="l"/>
                <a:tab pos="5940915" algn="l"/>
                <a:tab pos="6436137" algn="l"/>
                <a:tab pos="6931359" algn="l"/>
                <a:tab pos="7426581" algn="l"/>
                <a:tab pos="7921804" algn="l"/>
                <a:tab pos="8417025" algn="l"/>
                <a:tab pos="8912248" algn="l"/>
                <a:tab pos="9407469" algn="l"/>
                <a:tab pos="9902692" algn="l"/>
              </a:tabLst>
            </a:pPr>
            <a:endParaRPr lang="fr-FR" altLang="fr-FR" sz="2400" dirty="0">
              <a:solidFill>
                <a:srgbClr val="4F4D50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  <a:tabLst>
                <a:tab pos="0" algn="l"/>
                <a:tab pos="493472" algn="l"/>
                <a:tab pos="988695" algn="l"/>
                <a:tab pos="1483916" algn="l"/>
                <a:tab pos="1979139" algn="l"/>
                <a:tab pos="2474360" algn="l"/>
                <a:tab pos="2969583" algn="l"/>
                <a:tab pos="3464804" algn="l"/>
                <a:tab pos="3960027" algn="l"/>
                <a:tab pos="4455249" algn="l"/>
                <a:tab pos="4950471" algn="l"/>
                <a:tab pos="5445693" algn="l"/>
                <a:tab pos="5940915" algn="l"/>
                <a:tab pos="6436137" algn="l"/>
                <a:tab pos="6931359" algn="l"/>
                <a:tab pos="7426581" algn="l"/>
                <a:tab pos="7921804" algn="l"/>
                <a:tab pos="8417025" algn="l"/>
                <a:tab pos="8912248" algn="l"/>
                <a:tab pos="9407469" algn="l"/>
                <a:tab pos="9902692" algn="l"/>
              </a:tabLst>
            </a:pPr>
            <a:endParaRPr lang="fr-FR" altLang="fr-FR" sz="2400" dirty="0">
              <a:solidFill>
                <a:srgbClr val="4F4D50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  <a:tabLst>
                <a:tab pos="0" algn="l"/>
                <a:tab pos="493472" algn="l"/>
                <a:tab pos="988695" algn="l"/>
                <a:tab pos="1483916" algn="l"/>
                <a:tab pos="1979139" algn="l"/>
                <a:tab pos="2474360" algn="l"/>
                <a:tab pos="2969583" algn="l"/>
                <a:tab pos="3464804" algn="l"/>
                <a:tab pos="3960027" algn="l"/>
                <a:tab pos="4455249" algn="l"/>
                <a:tab pos="4950471" algn="l"/>
                <a:tab pos="5445693" algn="l"/>
                <a:tab pos="5940915" algn="l"/>
                <a:tab pos="6436137" algn="l"/>
                <a:tab pos="6931359" algn="l"/>
                <a:tab pos="7426581" algn="l"/>
                <a:tab pos="7921804" algn="l"/>
                <a:tab pos="8417025" algn="l"/>
                <a:tab pos="8912248" algn="l"/>
                <a:tab pos="9407469" algn="l"/>
                <a:tab pos="9902692" algn="l"/>
              </a:tabLst>
            </a:pPr>
            <a:endParaRPr lang="fr-FR" altLang="fr-FR" sz="2400" dirty="0">
              <a:solidFill>
                <a:srgbClr val="4F4D50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  <a:tabLst>
                <a:tab pos="0" algn="l"/>
                <a:tab pos="493472" algn="l"/>
                <a:tab pos="988695" algn="l"/>
                <a:tab pos="1483916" algn="l"/>
                <a:tab pos="1979139" algn="l"/>
                <a:tab pos="2474360" algn="l"/>
                <a:tab pos="2969583" algn="l"/>
                <a:tab pos="3464804" algn="l"/>
                <a:tab pos="3960027" algn="l"/>
                <a:tab pos="4455249" algn="l"/>
                <a:tab pos="4950471" algn="l"/>
                <a:tab pos="5445693" algn="l"/>
                <a:tab pos="5940915" algn="l"/>
                <a:tab pos="6436137" algn="l"/>
                <a:tab pos="6931359" algn="l"/>
                <a:tab pos="7426581" algn="l"/>
                <a:tab pos="7921804" algn="l"/>
                <a:tab pos="8417025" algn="l"/>
                <a:tab pos="8912248" algn="l"/>
                <a:tab pos="9407469" algn="l"/>
                <a:tab pos="9902692" algn="l"/>
              </a:tabLst>
            </a:pPr>
            <a:endParaRPr lang="fr-FR" altLang="fr-FR" sz="2400" dirty="0">
              <a:solidFill>
                <a:srgbClr val="4F4D50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  <a:tabLst>
                <a:tab pos="0" algn="l"/>
                <a:tab pos="493472" algn="l"/>
                <a:tab pos="988695" algn="l"/>
                <a:tab pos="1483916" algn="l"/>
                <a:tab pos="1979139" algn="l"/>
                <a:tab pos="2474360" algn="l"/>
                <a:tab pos="2969583" algn="l"/>
                <a:tab pos="3464804" algn="l"/>
                <a:tab pos="3960027" algn="l"/>
                <a:tab pos="4455249" algn="l"/>
                <a:tab pos="4950471" algn="l"/>
                <a:tab pos="5445693" algn="l"/>
                <a:tab pos="5940915" algn="l"/>
                <a:tab pos="6436137" algn="l"/>
                <a:tab pos="6931359" algn="l"/>
                <a:tab pos="7426581" algn="l"/>
                <a:tab pos="7921804" algn="l"/>
                <a:tab pos="8417025" algn="l"/>
                <a:tab pos="8912248" algn="l"/>
                <a:tab pos="9407469" algn="l"/>
                <a:tab pos="9902692" algn="l"/>
              </a:tabLst>
            </a:pPr>
            <a:endParaRPr lang="fr-FR" altLang="fr-FR" sz="2400" dirty="0">
              <a:solidFill>
                <a:srgbClr val="4F4D50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  <a:tabLst>
                <a:tab pos="0" algn="l"/>
                <a:tab pos="493472" algn="l"/>
                <a:tab pos="988695" algn="l"/>
                <a:tab pos="1483916" algn="l"/>
                <a:tab pos="1979139" algn="l"/>
                <a:tab pos="2474360" algn="l"/>
                <a:tab pos="2969583" algn="l"/>
                <a:tab pos="3464804" algn="l"/>
                <a:tab pos="3960027" algn="l"/>
                <a:tab pos="4455249" algn="l"/>
                <a:tab pos="4950471" algn="l"/>
                <a:tab pos="5445693" algn="l"/>
                <a:tab pos="5940915" algn="l"/>
                <a:tab pos="6436137" algn="l"/>
                <a:tab pos="6931359" algn="l"/>
                <a:tab pos="7426581" algn="l"/>
                <a:tab pos="7921804" algn="l"/>
                <a:tab pos="8417025" algn="l"/>
                <a:tab pos="8912248" algn="l"/>
                <a:tab pos="9407469" algn="l"/>
                <a:tab pos="9902692" algn="l"/>
              </a:tabLst>
            </a:pPr>
            <a:endParaRPr lang="fr-FR" altLang="fr-FR" sz="2400" dirty="0">
              <a:solidFill>
                <a:srgbClr val="4F4D50"/>
              </a:solidFill>
            </a:endParaRPr>
          </a:p>
          <a:p>
            <a:pPr>
              <a:tabLst>
                <a:tab pos="0" algn="l"/>
                <a:tab pos="493472" algn="l"/>
                <a:tab pos="988695" algn="l"/>
                <a:tab pos="1483916" algn="l"/>
                <a:tab pos="1979139" algn="l"/>
                <a:tab pos="2474360" algn="l"/>
                <a:tab pos="2969583" algn="l"/>
                <a:tab pos="3464804" algn="l"/>
                <a:tab pos="3960027" algn="l"/>
                <a:tab pos="4455249" algn="l"/>
                <a:tab pos="4950471" algn="l"/>
                <a:tab pos="5445693" algn="l"/>
                <a:tab pos="5940915" algn="l"/>
                <a:tab pos="6436137" algn="l"/>
                <a:tab pos="6931359" algn="l"/>
                <a:tab pos="7426581" algn="l"/>
                <a:tab pos="7921804" algn="l"/>
                <a:tab pos="8417025" algn="l"/>
                <a:tab pos="8912248" algn="l"/>
                <a:tab pos="9407469" algn="l"/>
                <a:tab pos="9902692" algn="l"/>
              </a:tabLst>
            </a:pPr>
            <a:endParaRPr lang="fr-FR" altLang="fr-FR" sz="2400" dirty="0">
              <a:solidFill>
                <a:srgbClr val="4F4D50"/>
              </a:solidFill>
            </a:endParaRPr>
          </a:p>
          <a:p>
            <a:pPr>
              <a:tabLst>
                <a:tab pos="0" algn="l"/>
                <a:tab pos="493472" algn="l"/>
                <a:tab pos="988695" algn="l"/>
                <a:tab pos="1483916" algn="l"/>
                <a:tab pos="1979139" algn="l"/>
                <a:tab pos="2474360" algn="l"/>
                <a:tab pos="2969583" algn="l"/>
                <a:tab pos="3464804" algn="l"/>
                <a:tab pos="3960027" algn="l"/>
                <a:tab pos="4455249" algn="l"/>
                <a:tab pos="4950471" algn="l"/>
                <a:tab pos="5445693" algn="l"/>
                <a:tab pos="5940915" algn="l"/>
                <a:tab pos="6436137" algn="l"/>
                <a:tab pos="6931359" algn="l"/>
                <a:tab pos="7426581" algn="l"/>
                <a:tab pos="7921804" algn="l"/>
                <a:tab pos="8417025" algn="l"/>
                <a:tab pos="8912248" algn="l"/>
                <a:tab pos="9407469" algn="l"/>
                <a:tab pos="9902692" algn="l"/>
              </a:tabLst>
            </a:pPr>
            <a:r>
              <a:rPr lang="fr-FR" altLang="fr-FR" sz="2400" dirty="0">
                <a:solidFill>
                  <a:srgbClr val="4F4D50"/>
                </a:solidFill>
              </a:rPr>
              <a:t> </a:t>
            </a:r>
            <a:endParaRPr lang="fr-FR" altLang="fr-FR" sz="2000" dirty="0">
              <a:solidFill>
                <a:schemeClr val="tx1"/>
              </a:solidFill>
            </a:endParaRPr>
          </a:p>
          <a:p>
            <a:pPr>
              <a:tabLst>
                <a:tab pos="0" algn="l"/>
                <a:tab pos="493472" algn="l"/>
                <a:tab pos="988695" algn="l"/>
                <a:tab pos="1483916" algn="l"/>
                <a:tab pos="1979139" algn="l"/>
                <a:tab pos="2474360" algn="l"/>
                <a:tab pos="2969583" algn="l"/>
                <a:tab pos="3464804" algn="l"/>
                <a:tab pos="3960027" algn="l"/>
                <a:tab pos="4455249" algn="l"/>
                <a:tab pos="4950471" algn="l"/>
                <a:tab pos="5445693" algn="l"/>
                <a:tab pos="5940915" algn="l"/>
                <a:tab pos="6436137" algn="l"/>
                <a:tab pos="6931359" algn="l"/>
                <a:tab pos="7426581" algn="l"/>
                <a:tab pos="7921804" algn="l"/>
                <a:tab pos="8417025" algn="l"/>
                <a:tab pos="8912248" algn="l"/>
                <a:tab pos="9407469" algn="l"/>
                <a:tab pos="9902692" algn="l"/>
              </a:tabLst>
            </a:pPr>
            <a:r>
              <a:rPr lang="fr-FR" altLang="fr-FR" sz="2800" dirty="0">
                <a:solidFill>
                  <a:srgbClr val="0084D1"/>
                </a:solidFill>
              </a:rPr>
              <a:t>                                                      </a:t>
            </a: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E1E2B483-2F06-46D5-A791-2774B53AB06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2480" y="1547589"/>
            <a:ext cx="2808312" cy="5243870"/>
          </a:xfrm>
          <a:prstGeom prst="rect">
            <a:avLst/>
          </a:prstGeom>
        </p:spPr>
      </p:pic>
      <p:pic>
        <p:nvPicPr>
          <p:cNvPr id="20" name="Image 19">
            <a:extLst>
              <a:ext uri="{FF2B5EF4-FFF2-40B4-BE49-F238E27FC236}">
                <a16:creationId xmlns:a16="http://schemas.microsoft.com/office/drawing/2014/main" id="{EAABD210-A2B6-4794-AC32-5301123B967F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5816" y="1707810"/>
            <a:ext cx="4824795" cy="55284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299642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Espace réservé du texte 3"/>
          <p:cNvSpPr>
            <a:spLocks noGrp="1"/>
          </p:cNvSpPr>
          <p:nvPr>
            <p:ph type="body" sz="quarter" idx="13"/>
          </p:nvPr>
        </p:nvSpPr>
        <p:spPr bwMode="auto">
          <a:xfrm>
            <a:off x="0" y="134745"/>
            <a:ext cx="10080625" cy="465480"/>
          </a:xfrm>
          <a:noFill/>
          <a:ln>
            <a:miter lim="800000"/>
            <a:headEnd/>
            <a:tailEnd/>
          </a:ln>
        </p:spPr>
        <p:txBody>
          <a:bodyPr vert="horz" wrap="square" lIns="100794" tIns="50397" rIns="100794" bIns="50397" numCol="1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fr-FR" altLang="fr-FR" sz="3200" dirty="0">
                <a:solidFill>
                  <a:srgbClr val="004D70"/>
                </a:solidFill>
                <a:latin typeface="Arial" charset="0"/>
                <a:cs typeface="Arial" charset="0"/>
              </a:rPr>
              <a:t>A vous de jouer !</a:t>
            </a:r>
          </a:p>
        </p:txBody>
      </p:sp>
      <p:sp>
        <p:nvSpPr>
          <p:cNvPr id="6" name="Text Box 4"/>
          <p:cNvSpPr txBox="1">
            <a:spLocks noChangeArrowheads="1"/>
          </p:cNvSpPr>
          <p:nvPr/>
        </p:nvSpPr>
        <p:spPr bwMode="auto">
          <a:xfrm>
            <a:off x="-1" y="353626"/>
            <a:ext cx="10080625" cy="6912767"/>
          </a:xfrm>
          <a:prstGeom prst="rect">
            <a:avLst/>
          </a:prstGeom>
          <a:noFill/>
          <a:ln>
            <a:noFill/>
          </a:ln>
          <a:extLst/>
        </p:spPr>
        <p:txBody>
          <a:bodyPr lIns="89991" tIns="66233" rIns="89991" bIns="44996"/>
          <a:lstStyle/>
          <a:p>
            <a:pPr>
              <a:tabLst>
                <a:tab pos="0" algn="l"/>
                <a:tab pos="493472" algn="l"/>
                <a:tab pos="988695" algn="l"/>
                <a:tab pos="1483916" algn="l"/>
                <a:tab pos="1979139" algn="l"/>
                <a:tab pos="2474360" algn="l"/>
                <a:tab pos="2969583" algn="l"/>
                <a:tab pos="3464804" algn="l"/>
                <a:tab pos="3960027" algn="l"/>
                <a:tab pos="4455249" algn="l"/>
                <a:tab pos="4950471" algn="l"/>
                <a:tab pos="5445693" algn="l"/>
                <a:tab pos="5940915" algn="l"/>
                <a:tab pos="6436137" algn="l"/>
                <a:tab pos="6931359" algn="l"/>
                <a:tab pos="7426581" algn="l"/>
                <a:tab pos="7921804" algn="l"/>
                <a:tab pos="8417025" algn="l"/>
                <a:tab pos="8912248" algn="l"/>
                <a:tab pos="9407469" algn="l"/>
                <a:tab pos="9902692" algn="l"/>
              </a:tabLst>
            </a:pPr>
            <a:endParaRPr lang="fr-FR" altLang="fr-FR" sz="2800" dirty="0">
              <a:solidFill>
                <a:srgbClr val="4F4D50"/>
              </a:solidFill>
            </a:endParaRPr>
          </a:p>
          <a:p>
            <a:pPr>
              <a:tabLst>
                <a:tab pos="0" algn="l"/>
                <a:tab pos="493472" algn="l"/>
                <a:tab pos="988695" algn="l"/>
                <a:tab pos="1483916" algn="l"/>
                <a:tab pos="1979139" algn="l"/>
                <a:tab pos="2474360" algn="l"/>
                <a:tab pos="2969583" algn="l"/>
                <a:tab pos="3464804" algn="l"/>
                <a:tab pos="3960027" algn="l"/>
                <a:tab pos="4455249" algn="l"/>
                <a:tab pos="4950471" algn="l"/>
                <a:tab pos="5445693" algn="l"/>
                <a:tab pos="5940915" algn="l"/>
                <a:tab pos="6436137" algn="l"/>
                <a:tab pos="6931359" algn="l"/>
                <a:tab pos="7426581" algn="l"/>
                <a:tab pos="7921804" algn="l"/>
                <a:tab pos="8417025" algn="l"/>
                <a:tab pos="8912248" algn="l"/>
                <a:tab pos="9407469" algn="l"/>
                <a:tab pos="9902692" algn="l"/>
              </a:tabLst>
            </a:pPr>
            <a:r>
              <a:rPr lang="fr-FR" altLang="fr-FR" sz="2400" dirty="0">
                <a:solidFill>
                  <a:srgbClr val="4F4D50"/>
                </a:solidFill>
              </a:rPr>
              <a:t> </a:t>
            </a:r>
          </a:p>
          <a:p>
            <a:pPr>
              <a:tabLst>
                <a:tab pos="0" algn="l"/>
                <a:tab pos="493472" algn="l"/>
                <a:tab pos="988695" algn="l"/>
                <a:tab pos="1483916" algn="l"/>
                <a:tab pos="1979139" algn="l"/>
                <a:tab pos="2474360" algn="l"/>
                <a:tab pos="2969583" algn="l"/>
                <a:tab pos="3464804" algn="l"/>
                <a:tab pos="3960027" algn="l"/>
                <a:tab pos="4455249" algn="l"/>
                <a:tab pos="4950471" algn="l"/>
                <a:tab pos="5445693" algn="l"/>
                <a:tab pos="5940915" algn="l"/>
                <a:tab pos="6436137" algn="l"/>
                <a:tab pos="6931359" algn="l"/>
                <a:tab pos="7426581" algn="l"/>
                <a:tab pos="7921804" algn="l"/>
                <a:tab pos="8417025" algn="l"/>
                <a:tab pos="8912248" algn="l"/>
                <a:tab pos="9407469" algn="l"/>
                <a:tab pos="9902692" algn="l"/>
              </a:tabLst>
            </a:pPr>
            <a:r>
              <a:rPr lang="fr-FR" altLang="fr-FR" sz="2400" dirty="0">
                <a:solidFill>
                  <a:srgbClr val="4F4D50"/>
                </a:solidFill>
              </a:rPr>
              <a:t>  </a:t>
            </a:r>
          </a:p>
          <a:p>
            <a:pPr marL="342900" indent="-342900">
              <a:buFont typeface="Arial" panose="020B0604020202020204" pitchFamily="34" charset="0"/>
              <a:buChar char="•"/>
              <a:tabLst>
                <a:tab pos="0" algn="l"/>
                <a:tab pos="493472" algn="l"/>
                <a:tab pos="988695" algn="l"/>
                <a:tab pos="1483916" algn="l"/>
                <a:tab pos="1979139" algn="l"/>
                <a:tab pos="2474360" algn="l"/>
                <a:tab pos="2969583" algn="l"/>
                <a:tab pos="3464804" algn="l"/>
                <a:tab pos="3960027" algn="l"/>
                <a:tab pos="4455249" algn="l"/>
                <a:tab pos="4950471" algn="l"/>
                <a:tab pos="5445693" algn="l"/>
                <a:tab pos="5940915" algn="l"/>
                <a:tab pos="6436137" algn="l"/>
                <a:tab pos="6931359" algn="l"/>
                <a:tab pos="7426581" algn="l"/>
                <a:tab pos="7921804" algn="l"/>
                <a:tab pos="8417025" algn="l"/>
                <a:tab pos="8912248" algn="l"/>
                <a:tab pos="9407469" algn="l"/>
                <a:tab pos="9902692" algn="l"/>
              </a:tabLst>
            </a:pPr>
            <a:endParaRPr lang="fr-FR" altLang="fr-FR" sz="2400" dirty="0">
              <a:solidFill>
                <a:srgbClr val="4F4D50"/>
              </a:solidFill>
            </a:endParaRPr>
          </a:p>
          <a:p>
            <a:pPr>
              <a:tabLst>
                <a:tab pos="0" algn="l"/>
                <a:tab pos="493472" algn="l"/>
                <a:tab pos="988695" algn="l"/>
                <a:tab pos="1483916" algn="l"/>
                <a:tab pos="1979139" algn="l"/>
                <a:tab pos="2474360" algn="l"/>
                <a:tab pos="2969583" algn="l"/>
                <a:tab pos="3464804" algn="l"/>
                <a:tab pos="3960027" algn="l"/>
                <a:tab pos="4455249" algn="l"/>
                <a:tab pos="4950471" algn="l"/>
                <a:tab pos="5445693" algn="l"/>
                <a:tab pos="5940915" algn="l"/>
                <a:tab pos="6436137" algn="l"/>
                <a:tab pos="6931359" algn="l"/>
                <a:tab pos="7426581" algn="l"/>
                <a:tab pos="7921804" algn="l"/>
                <a:tab pos="8417025" algn="l"/>
                <a:tab pos="8912248" algn="l"/>
                <a:tab pos="9407469" algn="l"/>
                <a:tab pos="9902692" algn="l"/>
              </a:tabLst>
            </a:pPr>
            <a:endParaRPr lang="fr-FR" altLang="fr-FR" sz="2400" dirty="0">
              <a:solidFill>
                <a:srgbClr val="4F4D50"/>
              </a:solidFill>
            </a:endParaRPr>
          </a:p>
          <a:p>
            <a:pPr>
              <a:tabLst>
                <a:tab pos="0" algn="l"/>
                <a:tab pos="493472" algn="l"/>
                <a:tab pos="988695" algn="l"/>
                <a:tab pos="1483916" algn="l"/>
                <a:tab pos="1979139" algn="l"/>
                <a:tab pos="2474360" algn="l"/>
                <a:tab pos="2969583" algn="l"/>
                <a:tab pos="3464804" algn="l"/>
                <a:tab pos="3960027" algn="l"/>
                <a:tab pos="4455249" algn="l"/>
                <a:tab pos="4950471" algn="l"/>
                <a:tab pos="5445693" algn="l"/>
                <a:tab pos="5940915" algn="l"/>
                <a:tab pos="6436137" algn="l"/>
                <a:tab pos="6931359" algn="l"/>
                <a:tab pos="7426581" algn="l"/>
                <a:tab pos="7921804" algn="l"/>
                <a:tab pos="8417025" algn="l"/>
                <a:tab pos="8912248" algn="l"/>
                <a:tab pos="9407469" algn="l"/>
                <a:tab pos="9902692" algn="l"/>
              </a:tabLst>
            </a:pPr>
            <a:endParaRPr lang="fr-FR" altLang="fr-FR" sz="2400" dirty="0">
              <a:solidFill>
                <a:srgbClr val="4F4D50"/>
              </a:solidFill>
            </a:endParaRPr>
          </a:p>
          <a:p>
            <a:pPr>
              <a:tabLst>
                <a:tab pos="0" algn="l"/>
                <a:tab pos="493472" algn="l"/>
                <a:tab pos="988695" algn="l"/>
                <a:tab pos="1483916" algn="l"/>
                <a:tab pos="1979139" algn="l"/>
                <a:tab pos="2474360" algn="l"/>
                <a:tab pos="2969583" algn="l"/>
                <a:tab pos="3464804" algn="l"/>
                <a:tab pos="3960027" algn="l"/>
                <a:tab pos="4455249" algn="l"/>
                <a:tab pos="4950471" algn="l"/>
                <a:tab pos="5445693" algn="l"/>
                <a:tab pos="5940915" algn="l"/>
                <a:tab pos="6436137" algn="l"/>
                <a:tab pos="6931359" algn="l"/>
                <a:tab pos="7426581" algn="l"/>
                <a:tab pos="7921804" algn="l"/>
                <a:tab pos="8417025" algn="l"/>
                <a:tab pos="8912248" algn="l"/>
                <a:tab pos="9407469" algn="l"/>
                <a:tab pos="9902692" algn="l"/>
              </a:tabLst>
            </a:pPr>
            <a:r>
              <a:rPr lang="fr-FR" altLang="fr-FR" sz="2400" dirty="0">
                <a:solidFill>
                  <a:srgbClr val="4F4D50"/>
                </a:solidFill>
              </a:rPr>
              <a:t>                                                                  </a:t>
            </a:r>
          </a:p>
          <a:p>
            <a:pPr>
              <a:tabLst>
                <a:tab pos="0" algn="l"/>
                <a:tab pos="493472" algn="l"/>
                <a:tab pos="988695" algn="l"/>
                <a:tab pos="1483916" algn="l"/>
                <a:tab pos="1979139" algn="l"/>
                <a:tab pos="2474360" algn="l"/>
                <a:tab pos="2969583" algn="l"/>
                <a:tab pos="3464804" algn="l"/>
                <a:tab pos="3960027" algn="l"/>
                <a:tab pos="4455249" algn="l"/>
                <a:tab pos="4950471" algn="l"/>
                <a:tab pos="5445693" algn="l"/>
                <a:tab pos="5940915" algn="l"/>
                <a:tab pos="6436137" algn="l"/>
                <a:tab pos="6931359" algn="l"/>
                <a:tab pos="7426581" algn="l"/>
                <a:tab pos="7921804" algn="l"/>
                <a:tab pos="8417025" algn="l"/>
                <a:tab pos="8912248" algn="l"/>
                <a:tab pos="9407469" algn="l"/>
                <a:tab pos="9902692" algn="l"/>
              </a:tabLst>
            </a:pPr>
            <a:endParaRPr lang="fr-FR" altLang="fr-FR" sz="2400" dirty="0">
              <a:solidFill>
                <a:srgbClr val="4F4D50"/>
              </a:solidFill>
            </a:endParaRPr>
          </a:p>
          <a:p>
            <a:pPr>
              <a:tabLst>
                <a:tab pos="0" algn="l"/>
                <a:tab pos="493472" algn="l"/>
                <a:tab pos="988695" algn="l"/>
                <a:tab pos="1483916" algn="l"/>
                <a:tab pos="1979139" algn="l"/>
                <a:tab pos="2474360" algn="l"/>
                <a:tab pos="2969583" algn="l"/>
                <a:tab pos="3464804" algn="l"/>
                <a:tab pos="3960027" algn="l"/>
                <a:tab pos="4455249" algn="l"/>
                <a:tab pos="4950471" algn="l"/>
                <a:tab pos="5445693" algn="l"/>
                <a:tab pos="5940915" algn="l"/>
                <a:tab pos="6436137" algn="l"/>
                <a:tab pos="6931359" algn="l"/>
                <a:tab pos="7426581" algn="l"/>
                <a:tab pos="7921804" algn="l"/>
                <a:tab pos="8417025" algn="l"/>
                <a:tab pos="8912248" algn="l"/>
                <a:tab pos="9407469" algn="l"/>
                <a:tab pos="9902692" algn="l"/>
              </a:tabLst>
            </a:pPr>
            <a:endParaRPr lang="fr-FR" altLang="fr-FR" sz="2400" dirty="0">
              <a:solidFill>
                <a:srgbClr val="4F4D50"/>
              </a:solidFill>
            </a:endParaRPr>
          </a:p>
          <a:p>
            <a:pPr>
              <a:tabLst>
                <a:tab pos="0" algn="l"/>
                <a:tab pos="493472" algn="l"/>
                <a:tab pos="988695" algn="l"/>
                <a:tab pos="1483916" algn="l"/>
                <a:tab pos="1979139" algn="l"/>
                <a:tab pos="2474360" algn="l"/>
                <a:tab pos="2969583" algn="l"/>
                <a:tab pos="3464804" algn="l"/>
                <a:tab pos="3960027" algn="l"/>
                <a:tab pos="4455249" algn="l"/>
                <a:tab pos="4950471" algn="l"/>
                <a:tab pos="5445693" algn="l"/>
                <a:tab pos="5940915" algn="l"/>
                <a:tab pos="6436137" algn="l"/>
                <a:tab pos="6931359" algn="l"/>
                <a:tab pos="7426581" algn="l"/>
                <a:tab pos="7921804" algn="l"/>
                <a:tab pos="8417025" algn="l"/>
                <a:tab pos="8912248" algn="l"/>
                <a:tab pos="9407469" algn="l"/>
                <a:tab pos="9902692" algn="l"/>
              </a:tabLst>
            </a:pPr>
            <a:endParaRPr lang="fr-FR" altLang="fr-FR" sz="2400" dirty="0">
              <a:solidFill>
                <a:srgbClr val="4F4D50"/>
              </a:solidFill>
            </a:endParaRPr>
          </a:p>
          <a:p>
            <a:pPr>
              <a:tabLst>
                <a:tab pos="0" algn="l"/>
                <a:tab pos="493472" algn="l"/>
                <a:tab pos="988695" algn="l"/>
                <a:tab pos="1483916" algn="l"/>
                <a:tab pos="1979139" algn="l"/>
                <a:tab pos="2474360" algn="l"/>
                <a:tab pos="2969583" algn="l"/>
                <a:tab pos="3464804" algn="l"/>
                <a:tab pos="3960027" algn="l"/>
                <a:tab pos="4455249" algn="l"/>
                <a:tab pos="4950471" algn="l"/>
                <a:tab pos="5445693" algn="l"/>
                <a:tab pos="5940915" algn="l"/>
                <a:tab pos="6436137" algn="l"/>
                <a:tab pos="6931359" algn="l"/>
                <a:tab pos="7426581" algn="l"/>
                <a:tab pos="7921804" algn="l"/>
                <a:tab pos="8417025" algn="l"/>
                <a:tab pos="8912248" algn="l"/>
                <a:tab pos="9407469" algn="l"/>
                <a:tab pos="9902692" algn="l"/>
              </a:tabLst>
            </a:pPr>
            <a:endParaRPr lang="fr-FR" altLang="fr-FR" sz="2400" dirty="0">
              <a:solidFill>
                <a:srgbClr val="4F4D50"/>
              </a:solidFill>
            </a:endParaRPr>
          </a:p>
          <a:p>
            <a:pPr>
              <a:tabLst>
                <a:tab pos="0" algn="l"/>
                <a:tab pos="493472" algn="l"/>
                <a:tab pos="988695" algn="l"/>
                <a:tab pos="1483916" algn="l"/>
                <a:tab pos="1979139" algn="l"/>
                <a:tab pos="2474360" algn="l"/>
                <a:tab pos="2969583" algn="l"/>
                <a:tab pos="3464804" algn="l"/>
                <a:tab pos="3960027" algn="l"/>
                <a:tab pos="4455249" algn="l"/>
                <a:tab pos="4950471" algn="l"/>
                <a:tab pos="5445693" algn="l"/>
                <a:tab pos="5940915" algn="l"/>
                <a:tab pos="6436137" algn="l"/>
                <a:tab pos="6931359" algn="l"/>
                <a:tab pos="7426581" algn="l"/>
                <a:tab pos="7921804" algn="l"/>
                <a:tab pos="8417025" algn="l"/>
                <a:tab pos="8912248" algn="l"/>
                <a:tab pos="9407469" algn="l"/>
                <a:tab pos="9902692" algn="l"/>
              </a:tabLst>
            </a:pPr>
            <a:r>
              <a:rPr lang="fr-FR" altLang="fr-FR" sz="2400" dirty="0">
                <a:solidFill>
                  <a:srgbClr val="4F4D50"/>
                </a:solidFill>
              </a:rPr>
              <a:t>   </a:t>
            </a:r>
          </a:p>
          <a:p>
            <a:pPr marL="342900" indent="-342900">
              <a:buFont typeface="Arial" panose="020B0604020202020204" pitchFamily="34" charset="0"/>
              <a:buChar char="•"/>
              <a:tabLst>
                <a:tab pos="0" algn="l"/>
                <a:tab pos="493472" algn="l"/>
                <a:tab pos="988695" algn="l"/>
                <a:tab pos="1483916" algn="l"/>
                <a:tab pos="1979139" algn="l"/>
                <a:tab pos="2474360" algn="l"/>
                <a:tab pos="2969583" algn="l"/>
                <a:tab pos="3464804" algn="l"/>
                <a:tab pos="3960027" algn="l"/>
                <a:tab pos="4455249" algn="l"/>
                <a:tab pos="4950471" algn="l"/>
                <a:tab pos="5445693" algn="l"/>
                <a:tab pos="5940915" algn="l"/>
                <a:tab pos="6436137" algn="l"/>
                <a:tab pos="6931359" algn="l"/>
                <a:tab pos="7426581" algn="l"/>
                <a:tab pos="7921804" algn="l"/>
                <a:tab pos="8417025" algn="l"/>
                <a:tab pos="8912248" algn="l"/>
                <a:tab pos="9407469" algn="l"/>
                <a:tab pos="9902692" algn="l"/>
              </a:tabLst>
            </a:pPr>
            <a:endParaRPr lang="fr-FR" altLang="fr-FR" sz="2400" dirty="0">
              <a:solidFill>
                <a:srgbClr val="4F4D50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  <a:tabLst>
                <a:tab pos="0" algn="l"/>
                <a:tab pos="493472" algn="l"/>
                <a:tab pos="988695" algn="l"/>
                <a:tab pos="1483916" algn="l"/>
                <a:tab pos="1979139" algn="l"/>
                <a:tab pos="2474360" algn="l"/>
                <a:tab pos="2969583" algn="l"/>
                <a:tab pos="3464804" algn="l"/>
                <a:tab pos="3960027" algn="l"/>
                <a:tab pos="4455249" algn="l"/>
                <a:tab pos="4950471" algn="l"/>
                <a:tab pos="5445693" algn="l"/>
                <a:tab pos="5940915" algn="l"/>
                <a:tab pos="6436137" algn="l"/>
                <a:tab pos="6931359" algn="l"/>
                <a:tab pos="7426581" algn="l"/>
                <a:tab pos="7921804" algn="l"/>
                <a:tab pos="8417025" algn="l"/>
                <a:tab pos="8912248" algn="l"/>
                <a:tab pos="9407469" algn="l"/>
                <a:tab pos="9902692" algn="l"/>
              </a:tabLst>
            </a:pPr>
            <a:endParaRPr lang="fr-FR" altLang="fr-FR" sz="2400" dirty="0">
              <a:solidFill>
                <a:srgbClr val="4F4D50"/>
              </a:solidFill>
            </a:endParaRPr>
          </a:p>
          <a:p>
            <a:pPr>
              <a:tabLst>
                <a:tab pos="0" algn="l"/>
                <a:tab pos="493472" algn="l"/>
                <a:tab pos="988695" algn="l"/>
                <a:tab pos="1483916" algn="l"/>
                <a:tab pos="1979139" algn="l"/>
                <a:tab pos="2474360" algn="l"/>
                <a:tab pos="2969583" algn="l"/>
                <a:tab pos="3464804" algn="l"/>
                <a:tab pos="3960027" algn="l"/>
                <a:tab pos="4455249" algn="l"/>
                <a:tab pos="4950471" algn="l"/>
                <a:tab pos="5445693" algn="l"/>
                <a:tab pos="5940915" algn="l"/>
                <a:tab pos="6436137" algn="l"/>
                <a:tab pos="6931359" algn="l"/>
                <a:tab pos="7426581" algn="l"/>
                <a:tab pos="7921804" algn="l"/>
                <a:tab pos="8417025" algn="l"/>
                <a:tab pos="8912248" algn="l"/>
                <a:tab pos="9407469" algn="l"/>
                <a:tab pos="9902692" algn="l"/>
              </a:tabLst>
            </a:pPr>
            <a:endParaRPr lang="fr-FR" altLang="fr-FR" sz="2400" dirty="0">
              <a:solidFill>
                <a:srgbClr val="4F4D50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  <a:tabLst>
                <a:tab pos="0" algn="l"/>
                <a:tab pos="493472" algn="l"/>
                <a:tab pos="988695" algn="l"/>
                <a:tab pos="1483916" algn="l"/>
                <a:tab pos="1979139" algn="l"/>
                <a:tab pos="2474360" algn="l"/>
                <a:tab pos="2969583" algn="l"/>
                <a:tab pos="3464804" algn="l"/>
                <a:tab pos="3960027" algn="l"/>
                <a:tab pos="4455249" algn="l"/>
                <a:tab pos="4950471" algn="l"/>
                <a:tab pos="5445693" algn="l"/>
                <a:tab pos="5940915" algn="l"/>
                <a:tab pos="6436137" algn="l"/>
                <a:tab pos="6931359" algn="l"/>
                <a:tab pos="7426581" algn="l"/>
                <a:tab pos="7921804" algn="l"/>
                <a:tab pos="8417025" algn="l"/>
                <a:tab pos="8912248" algn="l"/>
                <a:tab pos="9407469" algn="l"/>
                <a:tab pos="9902692" algn="l"/>
              </a:tabLst>
            </a:pPr>
            <a:endParaRPr lang="fr-FR" altLang="fr-FR" sz="2400" dirty="0">
              <a:solidFill>
                <a:srgbClr val="4F4D50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  <a:tabLst>
                <a:tab pos="0" algn="l"/>
                <a:tab pos="493472" algn="l"/>
                <a:tab pos="988695" algn="l"/>
                <a:tab pos="1483916" algn="l"/>
                <a:tab pos="1979139" algn="l"/>
                <a:tab pos="2474360" algn="l"/>
                <a:tab pos="2969583" algn="l"/>
                <a:tab pos="3464804" algn="l"/>
                <a:tab pos="3960027" algn="l"/>
                <a:tab pos="4455249" algn="l"/>
                <a:tab pos="4950471" algn="l"/>
                <a:tab pos="5445693" algn="l"/>
                <a:tab pos="5940915" algn="l"/>
                <a:tab pos="6436137" algn="l"/>
                <a:tab pos="6931359" algn="l"/>
                <a:tab pos="7426581" algn="l"/>
                <a:tab pos="7921804" algn="l"/>
                <a:tab pos="8417025" algn="l"/>
                <a:tab pos="8912248" algn="l"/>
                <a:tab pos="9407469" algn="l"/>
                <a:tab pos="9902692" algn="l"/>
              </a:tabLst>
            </a:pPr>
            <a:endParaRPr lang="fr-FR" altLang="fr-FR" sz="2400" dirty="0">
              <a:solidFill>
                <a:srgbClr val="4F4D50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  <a:tabLst>
                <a:tab pos="0" algn="l"/>
                <a:tab pos="493472" algn="l"/>
                <a:tab pos="988695" algn="l"/>
                <a:tab pos="1483916" algn="l"/>
                <a:tab pos="1979139" algn="l"/>
                <a:tab pos="2474360" algn="l"/>
                <a:tab pos="2969583" algn="l"/>
                <a:tab pos="3464804" algn="l"/>
                <a:tab pos="3960027" algn="l"/>
                <a:tab pos="4455249" algn="l"/>
                <a:tab pos="4950471" algn="l"/>
                <a:tab pos="5445693" algn="l"/>
                <a:tab pos="5940915" algn="l"/>
                <a:tab pos="6436137" algn="l"/>
                <a:tab pos="6931359" algn="l"/>
                <a:tab pos="7426581" algn="l"/>
                <a:tab pos="7921804" algn="l"/>
                <a:tab pos="8417025" algn="l"/>
                <a:tab pos="8912248" algn="l"/>
                <a:tab pos="9407469" algn="l"/>
                <a:tab pos="9902692" algn="l"/>
              </a:tabLst>
            </a:pPr>
            <a:endParaRPr lang="fr-FR" altLang="fr-FR" sz="2400" dirty="0">
              <a:solidFill>
                <a:srgbClr val="4F4D50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  <a:tabLst>
                <a:tab pos="0" algn="l"/>
                <a:tab pos="493472" algn="l"/>
                <a:tab pos="988695" algn="l"/>
                <a:tab pos="1483916" algn="l"/>
                <a:tab pos="1979139" algn="l"/>
                <a:tab pos="2474360" algn="l"/>
                <a:tab pos="2969583" algn="l"/>
                <a:tab pos="3464804" algn="l"/>
                <a:tab pos="3960027" algn="l"/>
                <a:tab pos="4455249" algn="l"/>
                <a:tab pos="4950471" algn="l"/>
                <a:tab pos="5445693" algn="l"/>
                <a:tab pos="5940915" algn="l"/>
                <a:tab pos="6436137" algn="l"/>
                <a:tab pos="6931359" algn="l"/>
                <a:tab pos="7426581" algn="l"/>
                <a:tab pos="7921804" algn="l"/>
                <a:tab pos="8417025" algn="l"/>
                <a:tab pos="8912248" algn="l"/>
                <a:tab pos="9407469" algn="l"/>
                <a:tab pos="9902692" algn="l"/>
              </a:tabLst>
            </a:pPr>
            <a:endParaRPr lang="fr-FR" altLang="fr-FR" sz="2400" dirty="0">
              <a:solidFill>
                <a:srgbClr val="4F4D50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  <a:tabLst>
                <a:tab pos="0" algn="l"/>
                <a:tab pos="493472" algn="l"/>
                <a:tab pos="988695" algn="l"/>
                <a:tab pos="1483916" algn="l"/>
                <a:tab pos="1979139" algn="l"/>
                <a:tab pos="2474360" algn="l"/>
                <a:tab pos="2969583" algn="l"/>
                <a:tab pos="3464804" algn="l"/>
                <a:tab pos="3960027" algn="l"/>
                <a:tab pos="4455249" algn="l"/>
                <a:tab pos="4950471" algn="l"/>
                <a:tab pos="5445693" algn="l"/>
                <a:tab pos="5940915" algn="l"/>
                <a:tab pos="6436137" algn="l"/>
                <a:tab pos="6931359" algn="l"/>
                <a:tab pos="7426581" algn="l"/>
                <a:tab pos="7921804" algn="l"/>
                <a:tab pos="8417025" algn="l"/>
                <a:tab pos="8912248" algn="l"/>
                <a:tab pos="9407469" algn="l"/>
                <a:tab pos="9902692" algn="l"/>
              </a:tabLst>
            </a:pPr>
            <a:endParaRPr lang="fr-FR" altLang="fr-FR" sz="2400" dirty="0">
              <a:solidFill>
                <a:srgbClr val="4F4D50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  <a:tabLst>
                <a:tab pos="0" algn="l"/>
                <a:tab pos="493472" algn="l"/>
                <a:tab pos="988695" algn="l"/>
                <a:tab pos="1483916" algn="l"/>
                <a:tab pos="1979139" algn="l"/>
                <a:tab pos="2474360" algn="l"/>
                <a:tab pos="2969583" algn="l"/>
                <a:tab pos="3464804" algn="l"/>
                <a:tab pos="3960027" algn="l"/>
                <a:tab pos="4455249" algn="l"/>
                <a:tab pos="4950471" algn="l"/>
                <a:tab pos="5445693" algn="l"/>
                <a:tab pos="5940915" algn="l"/>
                <a:tab pos="6436137" algn="l"/>
                <a:tab pos="6931359" algn="l"/>
                <a:tab pos="7426581" algn="l"/>
                <a:tab pos="7921804" algn="l"/>
                <a:tab pos="8417025" algn="l"/>
                <a:tab pos="8912248" algn="l"/>
                <a:tab pos="9407469" algn="l"/>
                <a:tab pos="9902692" algn="l"/>
              </a:tabLst>
            </a:pPr>
            <a:endParaRPr lang="fr-FR" altLang="fr-FR" sz="2400" dirty="0">
              <a:solidFill>
                <a:srgbClr val="4F4D50"/>
              </a:solidFill>
            </a:endParaRPr>
          </a:p>
          <a:p>
            <a:pPr>
              <a:tabLst>
                <a:tab pos="0" algn="l"/>
                <a:tab pos="493472" algn="l"/>
                <a:tab pos="988695" algn="l"/>
                <a:tab pos="1483916" algn="l"/>
                <a:tab pos="1979139" algn="l"/>
                <a:tab pos="2474360" algn="l"/>
                <a:tab pos="2969583" algn="l"/>
                <a:tab pos="3464804" algn="l"/>
                <a:tab pos="3960027" algn="l"/>
                <a:tab pos="4455249" algn="l"/>
                <a:tab pos="4950471" algn="l"/>
                <a:tab pos="5445693" algn="l"/>
                <a:tab pos="5940915" algn="l"/>
                <a:tab pos="6436137" algn="l"/>
                <a:tab pos="6931359" algn="l"/>
                <a:tab pos="7426581" algn="l"/>
                <a:tab pos="7921804" algn="l"/>
                <a:tab pos="8417025" algn="l"/>
                <a:tab pos="8912248" algn="l"/>
                <a:tab pos="9407469" algn="l"/>
                <a:tab pos="9902692" algn="l"/>
              </a:tabLst>
            </a:pPr>
            <a:r>
              <a:rPr lang="fr-FR" altLang="fr-FR" sz="2400" dirty="0">
                <a:solidFill>
                  <a:srgbClr val="4F4D50"/>
                </a:solidFill>
              </a:rPr>
              <a:t> </a:t>
            </a:r>
            <a:endParaRPr lang="fr-FR" altLang="fr-FR" sz="2000" dirty="0">
              <a:solidFill>
                <a:schemeClr val="tx1"/>
              </a:solidFill>
            </a:endParaRPr>
          </a:p>
          <a:p>
            <a:pPr>
              <a:tabLst>
                <a:tab pos="0" algn="l"/>
                <a:tab pos="493472" algn="l"/>
                <a:tab pos="988695" algn="l"/>
                <a:tab pos="1483916" algn="l"/>
                <a:tab pos="1979139" algn="l"/>
                <a:tab pos="2474360" algn="l"/>
                <a:tab pos="2969583" algn="l"/>
                <a:tab pos="3464804" algn="l"/>
                <a:tab pos="3960027" algn="l"/>
                <a:tab pos="4455249" algn="l"/>
                <a:tab pos="4950471" algn="l"/>
                <a:tab pos="5445693" algn="l"/>
                <a:tab pos="5940915" algn="l"/>
                <a:tab pos="6436137" algn="l"/>
                <a:tab pos="6931359" algn="l"/>
                <a:tab pos="7426581" algn="l"/>
                <a:tab pos="7921804" algn="l"/>
                <a:tab pos="8417025" algn="l"/>
                <a:tab pos="8912248" algn="l"/>
                <a:tab pos="9407469" algn="l"/>
                <a:tab pos="9902692" algn="l"/>
              </a:tabLst>
            </a:pPr>
            <a:r>
              <a:rPr lang="fr-FR" altLang="fr-FR" sz="2800" dirty="0">
                <a:solidFill>
                  <a:srgbClr val="0084D1"/>
                </a:solidFill>
              </a:rPr>
              <a:t>                                                      </a:t>
            </a:r>
          </a:p>
        </p:txBody>
      </p:sp>
      <p:pic>
        <p:nvPicPr>
          <p:cNvPr id="13" name="Image 12">
            <a:extLst>
              <a:ext uri="{FF2B5EF4-FFF2-40B4-BE49-F238E27FC236}">
                <a16:creationId xmlns:a16="http://schemas.microsoft.com/office/drawing/2014/main" id="{D21261F4-CC19-4E5C-BFF8-CE70D992703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6276" y="1187549"/>
            <a:ext cx="5868069" cy="58680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137581"/>
      </p:ext>
    </p:extLst>
  </p:cSld>
  <p:clrMapOvr>
    <a:masterClrMapping/>
  </p:clrMapOvr>
</p:sld>
</file>

<file path=ppt/theme/theme1.xml><?xml version="1.0" encoding="utf-8"?>
<a:theme xmlns:a="http://schemas.openxmlformats.org/drawingml/2006/main" name="Conception personnalisée">
  <a:themeElements>
    <a:clrScheme name="Conception personnalisé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Conception personnalisée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  <a:cs typeface="Arial" charset="0"/>
          </a:defRPr>
        </a:defPPr>
      </a:lstStyle>
    </a:lnDef>
  </a:objectDefaults>
  <a:extraClrSchemeLst>
    <a:extraClrScheme>
      <a:clrScheme name="Conception personnalisé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nception personnalisé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nception personnalisé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nception personnalisé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nception personnalisé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nception personnalisé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nception personnalisé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nception personnalisé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nception personnalisé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nception personnalisé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nception personnalisé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nception personnalisé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Institution">
  <a:themeElements>
    <a:clrScheme name="Institution 1">
      <a:dk1>
        <a:srgbClr val="4F4D50"/>
      </a:dk1>
      <a:lt1>
        <a:srgbClr val="FFFFFF"/>
      </a:lt1>
      <a:dk2>
        <a:srgbClr val="E42618"/>
      </a:dk2>
      <a:lt2>
        <a:srgbClr val="EEECE1"/>
      </a:lt2>
      <a:accent1>
        <a:srgbClr val="E29100"/>
      </a:accent1>
      <a:accent2>
        <a:srgbClr val="004D6F"/>
      </a:accent2>
      <a:accent3>
        <a:srgbClr val="FFFFFF"/>
      </a:accent3>
      <a:accent4>
        <a:srgbClr val="424043"/>
      </a:accent4>
      <a:accent5>
        <a:srgbClr val="EEC7AA"/>
      </a:accent5>
      <a:accent6>
        <a:srgbClr val="004564"/>
      </a:accent6>
      <a:hlink>
        <a:srgbClr val="0000FF"/>
      </a:hlink>
      <a:folHlink>
        <a:srgbClr val="800080"/>
      </a:folHlink>
    </a:clrScheme>
    <a:fontScheme name="Institution">
      <a:majorFont>
        <a:latin typeface="Calibri"/>
        <a:ea typeface=""/>
        <a:cs typeface="Arial"/>
      </a:majorFont>
      <a:minorFont>
        <a:latin typeface="Calibri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  <a:cs typeface="Arial" charset="0"/>
          </a:defRPr>
        </a:defPPr>
      </a:lstStyle>
    </a:lnDef>
  </a:objectDefaults>
  <a:extraClrSchemeLst>
    <a:extraClrScheme>
      <a:clrScheme name="Institution 1">
        <a:dk1>
          <a:srgbClr val="4F4D50"/>
        </a:dk1>
        <a:lt1>
          <a:srgbClr val="FFFFFF"/>
        </a:lt1>
        <a:dk2>
          <a:srgbClr val="E42618"/>
        </a:dk2>
        <a:lt2>
          <a:srgbClr val="EEECE1"/>
        </a:lt2>
        <a:accent1>
          <a:srgbClr val="E29100"/>
        </a:accent1>
        <a:accent2>
          <a:srgbClr val="004D6F"/>
        </a:accent2>
        <a:accent3>
          <a:srgbClr val="FFFFFF"/>
        </a:accent3>
        <a:accent4>
          <a:srgbClr val="424043"/>
        </a:accent4>
        <a:accent5>
          <a:srgbClr val="EEC7AA"/>
        </a:accent5>
        <a:accent6>
          <a:srgbClr val="004564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1_Institution">
  <a:themeElements>
    <a:clrScheme name="1_Institution 1">
      <a:dk1>
        <a:srgbClr val="4F4D50"/>
      </a:dk1>
      <a:lt1>
        <a:srgbClr val="FFFFFF"/>
      </a:lt1>
      <a:dk2>
        <a:srgbClr val="E42618"/>
      </a:dk2>
      <a:lt2>
        <a:srgbClr val="EEECE1"/>
      </a:lt2>
      <a:accent1>
        <a:srgbClr val="E29100"/>
      </a:accent1>
      <a:accent2>
        <a:srgbClr val="004D6F"/>
      </a:accent2>
      <a:accent3>
        <a:srgbClr val="FFFFFF"/>
      </a:accent3>
      <a:accent4>
        <a:srgbClr val="424043"/>
      </a:accent4>
      <a:accent5>
        <a:srgbClr val="EEC7AA"/>
      </a:accent5>
      <a:accent6>
        <a:srgbClr val="004564"/>
      </a:accent6>
      <a:hlink>
        <a:srgbClr val="0000FF"/>
      </a:hlink>
      <a:folHlink>
        <a:srgbClr val="800080"/>
      </a:folHlink>
    </a:clrScheme>
    <a:fontScheme name="1_Institution">
      <a:majorFont>
        <a:latin typeface="Calibri"/>
        <a:ea typeface=""/>
        <a:cs typeface="Arial"/>
      </a:majorFont>
      <a:minorFont>
        <a:latin typeface="Calibri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  <a:cs typeface="Arial" charset="0"/>
          </a:defRPr>
        </a:defPPr>
      </a:lstStyle>
    </a:lnDef>
  </a:objectDefaults>
  <a:extraClrSchemeLst>
    <a:extraClrScheme>
      <a:clrScheme name="1_Institution 1">
        <a:dk1>
          <a:srgbClr val="4F4D50"/>
        </a:dk1>
        <a:lt1>
          <a:srgbClr val="FFFFFF"/>
        </a:lt1>
        <a:dk2>
          <a:srgbClr val="E42618"/>
        </a:dk2>
        <a:lt2>
          <a:srgbClr val="EEECE1"/>
        </a:lt2>
        <a:accent1>
          <a:srgbClr val="E29100"/>
        </a:accent1>
        <a:accent2>
          <a:srgbClr val="004D6F"/>
        </a:accent2>
        <a:accent3>
          <a:srgbClr val="FFFFFF"/>
        </a:accent3>
        <a:accent4>
          <a:srgbClr val="424043"/>
        </a:accent4>
        <a:accent5>
          <a:srgbClr val="EEC7AA"/>
        </a:accent5>
        <a:accent6>
          <a:srgbClr val="004564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2_Institution">
  <a:themeElements>
    <a:clrScheme name="2_Institution 1">
      <a:dk1>
        <a:srgbClr val="4F4D50"/>
      </a:dk1>
      <a:lt1>
        <a:srgbClr val="FFFFFF"/>
      </a:lt1>
      <a:dk2>
        <a:srgbClr val="E42618"/>
      </a:dk2>
      <a:lt2>
        <a:srgbClr val="EEECE1"/>
      </a:lt2>
      <a:accent1>
        <a:srgbClr val="E29100"/>
      </a:accent1>
      <a:accent2>
        <a:srgbClr val="004D6F"/>
      </a:accent2>
      <a:accent3>
        <a:srgbClr val="FFFFFF"/>
      </a:accent3>
      <a:accent4>
        <a:srgbClr val="424043"/>
      </a:accent4>
      <a:accent5>
        <a:srgbClr val="EEC7AA"/>
      </a:accent5>
      <a:accent6>
        <a:srgbClr val="004564"/>
      </a:accent6>
      <a:hlink>
        <a:srgbClr val="0000FF"/>
      </a:hlink>
      <a:folHlink>
        <a:srgbClr val="800080"/>
      </a:folHlink>
    </a:clrScheme>
    <a:fontScheme name="2_Institution">
      <a:majorFont>
        <a:latin typeface="Calibri"/>
        <a:ea typeface=""/>
        <a:cs typeface="Arial"/>
      </a:majorFont>
      <a:minorFont>
        <a:latin typeface="Calibri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  <a:cs typeface="Arial" charset="0"/>
          </a:defRPr>
        </a:defPPr>
      </a:lstStyle>
    </a:lnDef>
  </a:objectDefaults>
  <a:extraClrSchemeLst>
    <a:extraClrScheme>
      <a:clrScheme name="2_Institution 1">
        <a:dk1>
          <a:srgbClr val="4F4D50"/>
        </a:dk1>
        <a:lt1>
          <a:srgbClr val="FFFFFF"/>
        </a:lt1>
        <a:dk2>
          <a:srgbClr val="E42618"/>
        </a:dk2>
        <a:lt2>
          <a:srgbClr val="EEECE1"/>
        </a:lt2>
        <a:accent1>
          <a:srgbClr val="E29100"/>
        </a:accent1>
        <a:accent2>
          <a:srgbClr val="004D6F"/>
        </a:accent2>
        <a:accent3>
          <a:srgbClr val="FFFFFF"/>
        </a:accent3>
        <a:accent4>
          <a:srgbClr val="424043"/>
        </a:accent4>
        <a:accent5>
          <a:srgbClr val="EEC7AA"/>
        </a:accent5>
        <a:accent6>
          <a:srgbClr val="004564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3_Institution">
  <a:themeElements>
    <a:clrScheme name="3_Institution 1">
      <a:dk1>
        <a:srgbClr val="4F4D50"/>
      </a:dk1>
      <a:lt1>
        <a:srgbClr val="FFFFFF"/>
      </a:lt1>
      <a:dk2>
        <a:srgbClr val="E42618"/>
      </a:dk2>
      <a:lt2>
        <a:srgbClr val="EEECE1"/>
      </a:lt2>
      <a:accent1>
        <a:srgbClr val="E29100"/>
      </a:accent1>
      <a:accent2>
        <a:srgbClr val="004D6F"/>
      </a:accent2>
      <a:accent3>
        <a:srgbClr val="FFFFFF"/>
      </a:accent3>
      <a:accent4>
        <a:srgbClr val="424043"/>
      </a:accent4>
      <a:accent5>
        <a:srgbClr val="EEC7AA"/>
      </a:accent5>
      <a:accent6>
        <a:srgbClr val="004564"/>
      </a:accent6>
      <a:hlink>
        <a:srgbClr val="0000FF"/>
      </a:hlink>
      <a:folHlink>
        <a:srgbClr val="800080"/>
      </a:folHlink>
    </a:clrScheme>
    <a:fontScheme name="3_Institution">
      <a:majorFont>
        <a:latin typeface="Calibri"/>
        <a:ea typeface=""/>
        <a:cs typeface="Arial"/>
      </a:majorFont>
      <a:minorFont>
        <a:latin typeface="Calibri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  <a:cs typeface="Arial" charset="0"/>
          </a:defRPr>
        </a:defPPr>
      </a:lstStyle>
    </a:lnDef>
  </a:objectDefaults>
  <a:extraClrSchemeLst>
    <a:extraClrScheme>
      <a:clrScheme name="3_Institution 1">
        <a:dk1>
          <a:srgbClr val="4F4D50"/>
        </a:dk1>
        <a:lt1>
          <a:srgbClr val="FFFFFF"/>
        </a:lt1>
        <a:dk2>
          <a:srgbClr val="E42618"/>
        </a:dk2>
        <a:lt2>
          <a:srgbClr val="EEECE1"/>
        </a:lt2>
        <a:accent1>
          <a:srgbClr val="E29100"/>
        </a:accent1>
        <a:accent2>
          <a:srgbClr val="004D6F"/>
        </a:accent2>
        <a:accent3>
          <a:srgbClr val="FFFFFF"/>
        </a:accent3>
        <a:accent4>
          <a:srgbClr val="424043"/>
        </a:accent4>
        <a:accent5>
          <a:srgbClr val="EEC7AA"/>
        </a:accent5>
        <a:accent6>
          <a:srgbClr val="004564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1_Conception personnalisée">
  <a:themeElements>
    <a:clrScheme name="1_Conception personnalisé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Conception personnalisée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  <a:cs typeface="Arial" charset="0"/>
          </a:defRPr>
        </a:defPPr>
      </a:lstStyle>
    </a:lnDef>
  </a:objectDefaults>
  <a:extraClrSchemeLst>
    <a:extraClrScheme>
      <a:clrScheme name="1_Conception personnalisé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onception personnalisé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onception personnalisé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onception personnalisé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onception personnalisé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onception personnalisé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onception personnalisé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onception personnalisé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onception personnalisé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onception personnalisé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onception personnalisé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onception personnalisé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Thèm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43353</TotalTime>
  <Words>108</Words>
  <Application>Microsoft Office PowerPoint</Application>
  <PresentationFormat>Personnalisé</PresentationFormat>
  <Paragraphs>111</Paragraphs>
  <Slides>7</Slides>
  <Notes>7</Notes>
  <HiddenSlides>0</HiddenSlides>
  <MMClips>0</MMClips>
  <ScaleCrop>false</ScaleCrop>
  <HeadingPairs>
    <vt:vector size="6" baseType="variant">
      <vt:variant>
        <vt:lpstr>Polices utilisées</vt:lpstr>
      </vt:variant>
      <vt:variant>
        <vt:i4>5</vt:i4>
      </vt:variant>
      <vt:variant>
        <vt:lpstr>Thème</vt:lpstr>
      </vt:variant>
      <vt:variant>
        <vt:i4>6</vt:i4>
      </vt:variant>
      <vt:variant>
        <vt:lpstr>Titres des diapositives</vt:lpstr>
      </vt:variant>
      <vt:variant>
        <vt:i4>7</vt:i4>
      </vt:variant>
    </vt:vector>
  </HeadingPairs>
  <TitlesOfParts>
    <vt:vector size="18" baseType="lpstr">
      <vt:lpstr>Arial</vt:lpstr>
      <vt:lpstr>Arial Unicode MS</vt:lpstr>
      <vt:lpstr>Calibri</vt:lpstr>
      <vt:lpstr>Times New Roman</vt:lpstr>
      <vt:lpstr>Trebuchet MS</vt:lpstr>
      <vt:lpstr>Conception personnalisée</vt:lpstr>
      <vt:lpstr>Institution</vt:lpstr>
      <vt:lpstr>1_Institution</vt:lpstr>
      <vt:lpstr>2_Institution</vt:lpstr>
      <vt:lpstr>3_Institution</vt:lpstr>
      <vt:lpstr>1_Conception personnalisée</vt:lpstr>
      <vt:lpstr>Regards de Géomètres :                les motifs de  l’Alhambra 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Philippe Besse</dc:creator>
  <cp:lastModifiedBy>Stephane Genieys</cp:lastModifiedBy>
  <cp:revision>501</cp:revision>
  <cp:lastPrinted>2018-01-26T20:23:47Z</cp:lastPrinted>
  <dcterms:created xsi:type="dcterms:W3CDTF">2019-01-25T20:35:41Z</dcterms:created>
  <dcterms:modified xsi:type="dcterms:W3CDTF">2022-03-09T16:28:48Z</dcterms:modified>
</cp:coreProperties>
</file>