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61" r:id="rId6"/>
    <p:sldId id="259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7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8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1515D-3B91-4206-90B0-43051185CD89}" type="datetimeFigureOut">
              <a:rPr lang="fr-FR" smtClean="0"/>
              <a:t>17/05/2022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C3D29-7F73-45DB-A0F7-A4DE337497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365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ransition spd="slow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3000">
    <p:push dir="u"/>
  </p:transition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4AD0CB6-ACC8-4103-9F5B-89B976957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626" y="1396439"/>
            <a:ext cx="5480458" cy="405857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7BBB7BF-DBE4-4E3E-86A7-E8FA0697B4CC}"/>
              </a:ext>
            </a:extLst>
          </p:cNvPr>
          <p:cNvSpPr/>
          <p:nvPr/>
        </p:nvSpPr>
        <p:spPr>
          <a:xfrm>
            <a:off x="4605073" y="394256"/>
            <a:ext cx="62354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Regard de Géomètre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1BE7DC6-1A34-4171-BD95-02F018BD488C}"/>
              </a:ext>
            </a:extLst>
          </p:cNvPr>
          <p:cNvSpPr/>
          <p:nvPr/>
        </p:nvSpPr>
        <p:spPr>
          <a:xfrm>
            <a:off x="855412" y="5533869"/>
            <a:ext cx="70086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Pavage dans l’art islamique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D25AC6E-2D89-497C-8348-21851697B06D}"/>
              </a:ext>
            </a:extLst>
          </p:cNvPr>
          <p:cNvSpPr/>
          <p:nvPr/>
        </p:nvSpPr>
        <p:spPr>
          <a:xfrm rot="16200000">
            <a:off x="1051780" y="3167499"/>
            <a:ext cx="39287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Les élèves de 6</a:t>
            </a:r>
            <a:r>
              <a:rPr lang="fr-FR" sz="3600" b="1" cap="none" spc="0" baseline="300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èmes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35E2B7A-E607-417C-8242-A5A606D1DD9E}"/>
              </a:ext>
            </a:extLst>
          </p:cNvPr>
          <p:cNvSpPr/>
          <p:nvPr/>
        </p:nvSpPr>
        <p:spPr>
          <a:xfrm rot="16200000">
            <a:off x="7238263" y="3167498"/>
            <a:ext cx="41706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collège Lucie Aubrac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621139642"/>
      </p:ext>
    </p:extLst>
  </p:cSld>
  <p:clrMapOvr>
    <a:masterClrMapping/>
  </p:clrMapOvr>
  <p:transition spd="slow" advTm="3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3DBE07F-33B2-449D-B922-503878CCF104}"/>
              </a:ext>
            </a:extLst>
          </p:cNvPr>
          <p:cNvSpPr/>
          <p:nvPr/>
        </p:nvSpPr>
        <p:spPr>
          <a:xfrm>
            <a:off x="3047087" y="67270"/>
            <a:ext cx="7437549" cy="1754326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  <a:scene3d>
              <a:camera prst="orthographicFront"/>
              <a:lightRig dir="t" rig="soft">
                <a:rot lat="0" lon="0" rev="15600000"/>
              </a:lightRig>
            </a:scene3d>
            <a:sp3d extrusionH="57150" prstMaterial="softEdge">
              <a:bevelT h="38100" w="25400"/>
            </a:sp3d>
          </a:bodyPr>
          <a:lstStyle/>
          <a:p>
            <a:pPr algn="ctr"/>
            <a:r>
              <a:rPr b="1" dirty="0" lang="fr-FR" sz="5400">
                <a:ln/>
                <a:solidFill>
                  <a:schemeClr val="accent4"/>
                </a:solidFill>
              </a:rPr>
              <a:t>Intervenant scientifique :</a:t>
            </a:r>
          </a:p>
          <a:p>
            <a:pPr algn="ctr"/>
            <a:r>
              <a:rPr b="1" dirty="0" lang="fr-FR" sz="5400">
                <a:ln/>
                <a:solidFill>
                  <a:schemeClr val="accent4"/>
                </a:solidFill>
              </a:rPr>
              <a:t> Stéphane </a:t>
            </a:r>
            <a:r>
              <a:rPr b="1" dirty="0" err="1" lang="fr-FR" sz="5400">
                <a:ln/>
                <a:solidFill>
                  <a:schemeClr val="accent4"/>
                </a:solidFill>
              </a:rPr>
              <a:t>Genieys</a:t>
            </a:r>
            <a:endParaRPr b="1" dirty="0" lang="fr-FR" sz="5400">
              <a:ln/>
              <a:solidFill>
                <a:schemeClr val="accent4"/>
              </a:solidFill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33B8E5E-F6EC-4632-B874-F2191B2B5F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"/>
          <a:stretch/>
        </p:blipFill>
        <p:spPr>
          <a:xfrm>
            <a:off x="1014457" y="1930633"/>
            <a:ext cx="5428116" cy="352827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D56AEA58-E00D-4F05-B5D4-9B2F1FC6C1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-15" r="8"/>
          <a:stretch/>
        </p:blipFill>
        <p:spPr>
          <a:xfrm>
            <a:off x="6857701" y="1930633"/>
            <a:ext cx="5334299" cy="3528276"/>
          </a:xfrm>
          <a:prstGeom prst="rect">
            <a:avLst/>
          </a:prstGeom>
        </p:spPr>
      </p:pic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xmlns="" id="{C84C2F01-9448-4A46-968E-15C27297A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5918" y="5915608"/>
            <a:ext cx="8842817" cy="653143"/>
          </a:xfrm>
        </p:spPr>
        <p:txBody>
          <a:bodyPr>
            <a:normAutofit fontScale="92500"/>
          </a:bodyPr>
          <a:lstStyle/>
          <a:p>
            <a:pPr indent="0" marL="0">
              <a:buNone/>
            </a:pPr>
            <a:r>
              <a:rPr dirty="0" lang="fr-FR" sz="2400">
                <a:latin charset="0" panose="04020705040A02060702" pitchFamily="82" typeface="Algerian"/>
              </a:rPr>
              <a:t>Présentation du lien entre les mathématiques et les arts </a:t>
            </a:r>
          </a:p>
        </p:txBody>
      </p:sp>
    </p:spTree>
    <p:extLst>
      <p:ext uri="{BB962C8B-B14F-4D97-AF65-F5344CB8AC3E}">
        <p14:creationId xmlns:p14="http://schemas.microsoft.com/office/powerpoint/2010/main" val="5222940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FF0183D-7A2A-45B9-9437-D1CF44D36CDE}"/>
              </a:ext>
            </a:extLst>
          </p:cNvPr>
          <p:cNvSpPr/>
          <p:nvPr/>
        </p:nvSpPr>
        <p:spPr>
          <a:xfrm>
            <a:off x="2026156" y="201768"/>
            <a:ext cx="8341514" cy="144655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dirty="0" lang="fr-FR" sz="44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algn="bl" dir="2640000" dist="38100" rotWithShape="0">
                    <a:schemeClr val="tx2">
                      <a:lumMod val="75000"/>
                    </a:schemeClr>
                  </a:outerShdw>
                </a:effectLst>
              </a:rPr>
              <a:t>Réalisation d’un pavage du palais </a:t>
            </a:r>
          </a:p>
          <a:p>
            <a:pPr algn="ctr"/>
            <a:r>
              <a:rPr b="1" dirty="0" lang="fr-FR" sz="44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algn="bl" dir="2640000" dist="38100" rotWithShape="0">
                    <a:schemeClr val="tx2">
                      <a:lumMod val="75000"/>
                    </a:schemeClr>
                  </a:outerShdw>
                </a:effectLst>
              </a:rPr>
              <a:t>de l’Alhambra en Espagne</a:t>
            </a:r>
            <a:endParaRPr b="1" cap="none" dirty="0" lang="fr-FR" spc="0" sz="440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algn="bl" dir="2640000" dist="38100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1797627"/>
            <a:ext cx="4513585" cy="491143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b="-90"/>
          <a:stretch/>
        </p:blipFill>
        <p:spPr>
          <a:xfrm>
            <a:off x="969634" y="2507673"/>
            <a:ext cx="5015532" cy="349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556902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23E3F4E-84DB-41F6-B064-030AE7BC57FC}"/>
              </a:ext>
            </a:extLst>
          </p:cNvPr>
          <p:cNvSpPr/>
          <p:nvPr/>
        </p:nvSpPr>
        <p:spPr>
          <a:xfrm>
            <a:off x="2993486" y="0"/>
            <a:ext cx="6840975" cy="92333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  <a:scene3d>
              <a:camera prst="orthographicFront"/>
              <a:lightRig dir="t" rig="soft">
                <a:rot lat="0" lon="0" rev="15600000"/>
              </a:lightRig>
            </a:scene3d>
            <a:sp3d extrusionH="57150" prstMaterial="softEdge">
              <a:bevelT h="38100" w="25400"/>
            </a:sp3d>
          </a:bodyPr>
          <a:lstStyle/>
          <a:p>
            <a:pPr algn="ctr"/>
            <a:r>
              <a:rPr b="1" dirty="0" lang="fr-FR" sz="5400">
                <a:ln/>
                <a:solidFill>
                  <a:schemeClr val="accent4"/>
                </a:solidFill>
              </a:rPr>
              <a:t>Intervenant artistique :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CC8A4AE-CDDA-4E9B-9AC0-FEF348275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78" y="1054396"/>
            <a:ext cx="4994848" cy="3746136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C1E2400F-9D74-49BD-804A-1F2DD24877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"/>
          <a:stretch/>
        </p:blipFill>
        <p:spPr>
          <a:xfrm>
            <a:off x="5949884" y="2732566"/>
            <a:ext cx="6058104" cy="396594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3333FCC-28EB-49BD-8CCC-5BE13F28E9DC}"/>
              </a:ext>
            </a:extLst>
          </p:cNvPr>
          <p:cNvSpPr/>
          <p:nvPr/>
        </p:nvSpPr>
        <p:spPr>
          <a:xfrm>
            <a:off x="6445041" y="1054396"/>
            <a:ext cx="5220082" cy="156966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  <a:scene3d>
              <a:camera prst="orthographicFront"/>
              <a:lightRig dir="t" rig="soft">
                <a:rot lat="0" lon="0" rev="15600000"/>
              </a:lightRig>
            </a:scene3d>
            <a:sp3d extrusionH="57150" prstMaterial="softEdge">
              <a:bevelT h="38100" w="25400"/>
            </a:sp3d>
          </a:bodyPr>
          <a:lstStyle/>
          <a:p>
            <a:pPr algn="ctr"/>
            <a:r>
              <a:rPr b="1" dirty="0" lang="fr-FR" sz="4800">
                <a:ln/>
                <a:solidFill>
                  <a:schemeClr val="accent4"/>
                </a:solidFill>
              </a:rPr>
              <a:t>Dominique Thomas</a:t>
            </a:r>
          </a:p>
          <a:p>
            <a:pPr algn="ctr"/>
            <a:r>
              <a:rPr b="1" dirty="0" lang="fr-FR" sz="4800">
                <a:ln/>
                <a:solidFill>
                  <a:schemeClr val="accent4"/>
                </a:solidFill>
              </a:rPr>
              <a:t>céramiste </a:t>
            </a:r>
          </a:p>
        </p:txBody>
      </p:sp>
    </p:spTree>
    <p:extLst>
      <p:ext uri="{BB962C8B-B14F-4D97-AF65-F5344CB8AC3E}">
        <p14:creationId xmlns:p14="http://schemas.microsoft.com/office/powerpoint/2010/main" val="1087097986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ACB2592-C6E9-457B-B9CA-AD5937B51EB2}"/>
              </a:ext>
            </a:extLst>
          </p:cNvPr>
          <p:cNvSpPr/>
          <p:nvPr/>
        </p:nvSpPr>
        <p:spPr>
          <a:xfrm>
            <a:off x="2770677" y="76131"/>
            <a:ext cx="7075975" cy="1754326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cap="none" dirty="0" lang="fr-FR" spc="0" sz="54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algn="bl" dir="2640000" dist="38100" rotWithShape="0">
                    <a:schemeClr val="tx2">
                      <a:lumMod val="75000"/>
                    </a:schemeClr>
                  </a:outerShdw>
                </a:effectLst>
              </a:rPr>
              <a:t>Réalisation de gabarits </a:t>
            </a:r>
          </a:p>
          <a:p>
            <a:pPr algn="ctr"/>
            <a:r>
              <a:rPr b="1" cap="none" dirty="0" lang="fr-FR" spc="0" sz="54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algn="bl" dir="2640000" dist="38100" rotWithShape="0">
                    <a:schemeClr val="tx2">
                      <a:lumMod val="75000"/>
                    </a:schemeClr>
                  </a:outerShdw>
                </a:effectLst>
              </a:rPr>
              <a:t>en forme d’hexagones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7812064D-BC0D-4888-AD2E-28C4EB754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232" y="2137001"/>
            <a:ext cx="4514850" cy="408622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73D7F3E0-BE3D-4660-95A3-90196BA36E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0" r="33"/>
          <a:stretch/>
        </p:blipFill>
        <p:spPr>
          <a:xfrm>
            <a:off x="6996222" y="2296633"/>
            <a:ext cx="4231759" cy="378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57151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E7A053E-C9C3-4EED-85C7-49D39DE4A332}"/>
              </a:ext>
            </a:extLst>
          </p:cNvPr>
          <p:cNvSpPr/>
          <p:nvPr/>
        </p:nvSpPr>
        <p:spPr>
          <a:xfrm>
            <a:off x="4120329" y="76131"/>
            <a:ext cx="4376647" cy="92333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cap="none" dirty="0" lang="fr-FR" spc="0" sz="54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algn="bl" dir="2640000" dist="38100" rotWithShape="0">
                    <a:schemeClr val="tx2">
                      <a:lumMod val="75000"/>
                    </a:schemeClr>
                  </a:outerShdw>
                </a:effectLst>
              </a:rPr>
              <a:t>Mise en forme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459A8F44-7BF3-46F8-A057-2A4BE68513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" r="-16"/>
          <a:stretch/>
        </p:blipFill>
        <p:spPr>
          <a:xfrm>
            <a:off x="922898" y="896442"/>
            <a:ext cx="4284921" cy="288998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A210B75A-A352-465B-9502-A294831A5B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"/>
          <a:stretch/>
        </p:blipFill>
        <p:spPr>
          <a:xfrm>
            <a:off x="7257910" y="906088"/>
            <a:ext cx="4550227" cy="288274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3333247-5F5C-4F2C-AB29-80869FEEA3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-3"/>
          <a:stretch/>
        </p:blipFill>
        <p:spPr>
          <a:xfrm>
            <a:off x="4314685" y="3944061"/>
            <a:ext cx="4284920" cy="283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9668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178FF2F-208B-47DF-A11D-1371D4A56934}"/>
              </a:ext>
            </a:extLst>
          </p:cNvPr>
          <p:cNvSpPr/>
          <p:nvPr/>
        </p:nvSpPr>
        <p:spPr>
          <a:xfrm>
            <a:off x="8560309" y="-36363"/>
            <a:ext cx="3381055" cy="92333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dirty="0" lang="fr-FR" sz="54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algn="bl" dir="2640000" dist="38100" rotWithShape="0">
                    <a:schemeClr val="tx2">
                      <a:lumMod val="75000"/>
                    </a:schemeClr>
                  </a:outerShdw>
                </a:effectLst>
              </a:rPr>
              <a:t>D</a:t>
            </a:r>
            <a:r>
              <a:rPr b="1" cap="none" dirty="0" lang="fr-FR" spc="0" sz="54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algn="bl" dir="2640000" dist="38100" rotWithShape="0">
                    <a:schemeClr val="tx2">
                      <a:lumMod val="75000"/>
                    </a:schemeClr>
                  </a:outerShdw>
                </a:effectLst>
              </a:rPr>
              <a:t>écoration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D4FFC42B-72B8-467E-BFBF-67922330D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40" y="2824862"/>
            <a:ext cx="2855286" cy="380704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C6BFBD5F-6346-4E09-BF06-89DD46CDD5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" r="7"/>
          <a:stretch/>
        </p:blipFill>
        <p:spPr>
          <a:xfrm>
            <a:off x="777353" y="164805"/>
            <a:ext cx="4212648" cy="249865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B2C33162-AC89-4EFA-86EF-7D28DD5F31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-5" r="-2970"/>
          <a:stretch/>
        </p:blipFill>
        <p:spPr>
          <a:xfrm>
            <a:off x="5363683" y="184790"/>
            <a:ext cx="2950535" cy="249865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F456CC1-D1F9-4CDC-8FD0-CD000D96FCE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2" r="7"/>
          <a:stretch/>
        </p:blipFill>
        <p:spPr>
          <a:xfrm>
            <a:off x="8682533" y="1079205"/>
            <a:ext cx="3119363" cy="266345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9454BC46-545E-44CB-AA90-AFDC4CC2E85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4" r="-5"/>
          <a:stretch/>
        </p:blipFill>
        <p:spPr>
          <a:xfrm>
            <a:off x="3855548" y="2720485"/>
            <a:ext cx="3350471" cy="185006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838FEED7-F85C-44B6-8458-25781B99581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3" r="3"/>
          <a:stretch/>
        </p:blipFill>
        <p:spPr>
          <a:xfrm>
            <a:off x="4894360" y="4607594"/>
            <a:ext cx="3350471" cy="218753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70E03635-99C6-4B92-908E-460DFEB72961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13" r="7"/>
          <a:stretch/>
        </p:blipFill>
        <p:spPr>
          <a:xfrm>
            <a:off x="8336453" y="3968453"/>
            <a:ext cx="3465443" cy="266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375705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A4187CC6-D474-47CE-8B20-A0C00780D5BE}"/>
              </a:ext>
            </a:extLst>
          </p:cNvPr>
          <p:cNvPicPr>
            <a:picLocks noChangeAspect="1" noGrp="1"/>
          </p:cNvPicPr>
          <p:nvPr>
            <p:ph idx="1"/>
          </p:nvPr>
        </p:nvPicPr>
        <p:blipFill rotWithShape="1">
          <a:blip r:embed="rId2"/>
          <a:srcRect b="-17"/>
          <a:stretch/>
        </p:blipFill>
        <p:spPr>
          <a:xfrm>
            <a:off x="734197" y="159488"/>
            <a:ext cx="4775200" cy="2900916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1C81EDD-1564-44FF-AB5F-A9A119B85908}"/>
              </a:ext>
            </a:extLst>
          </p:cNvPr>
          <p:cNvSpPr/>
          <p:nvPr/>
        </p:nvSpPr>
        <p:spPr>
          <a:xfrm>
            <a:off x="7133574" y="278184"/>
            <a:ext cx="2943433" cy="923330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lstStyle/>
          <a:p>
            <a:pPr algn="ctr"/>
            <a:r>
              <a:rPr b="1" dirty="0" lang="fr-FR" sz="54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algn="bl" dir="2640000" dist="38100" rotWithShape="0">
                    <a:schemeClr val="tx2">
                      <a:lumMod val="75000"/>
                    </a:schemeClr>
                  </a:outerShdw>
                </a:effectLst>
              </a:rPr>
              <a:t>Résultats</a:t>
            </a:r>
            <a:endParaRPr b="1" cap="none" dirty="0" lang="fr-FR" spc="0" sz="540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algn="bl" dir="2640000" dist="38100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92F2B2D0-5886-4513-A92E-0E032C301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005" y="1276740"/>
            <a:ext cx="6290377" cy="4719119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14B54180-7455-4318-B576-7420DB5E76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-15" l="-622" r="9"/>
          <a:stretch/>
        </p:blipFill>
        <p:spPr>
          <a:xfrm>
            <a:off x="899712" y="3269512"/>
            <a:ext cx="444416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20499"/>
      </p:ext>
    </p:extLst>
  </p:cSld>
  <p:clrMapOvr>
    <a:masterClrMapping/>
  </p:clrMapOvr>
  <p:transition advTm="3000" spd="slow">
    <p:push dir="u"/>
  </p:transition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1B4C737-BDD8-486A-81F6-10F46A00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568" y="2562446"/>
            <a:ext cx="3417242" cy="669851"/>
          </a:xfrm>
        </p:spPr>
        <p:txBody>
          <a:bodyPr/>
          <a:lstStyle/>
          <a:p>
            <a:pPr marL="0" indent="0">
              <a:buNone/>
            </a:pPr>
            <a:r>
              <a:rPr lang="fr-FR" dirty="0" err="1">
                <a:latin typeface="Castellar" panose="020A0402060406010301" pitchFamily="18" charset="0"/>
              </a:rPr>
              <a:t>Stephane</a:t>
            </a:r>
            <a:r>
              <a:rPr lang="fr-FR" dirty="0">
                <a:latin typeface="Castellar" panose="020A0402060406010301" pitchFamily="18" charset="0"/>
              </a:rPr>
              <a:t> </a:t>
            </a:r>
            <a:r>
              <a:rPr lang="fr-FR" dirty="0" err="1">
                <a:latin typeface="Castellar" panose="020A0402060406010301" pitchFamily="18" charset="0"/>
              </a:rPr>
              <a:t>Genieys</a:t>
            </a:r>
            <a:endParaRPr lang="fr-FR" dirty="0">
              <a:latin typeface="Castellar" panose="020A0402060406010301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77DB03BD-AA71-444B-90A3-BF062B1DC941}"/>
              </a:ext>
            </a:extLst>
          </p:cNvPr>
          <p:cNvSpPr txBox="1">
            <a:spLocks/>
          </p:cNvSpPr>
          <p:nvPr/>
        </p:nvSpPr>
        <p:spPr>
          <a:xfrm>
            <a:off x="5101856" y="3555666"/>
            <a:ext cx="3512287" cy="669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fr-FR" dirty="0">
                <a:latin typeface="Castellar" panose="020A0402060406010301" pitchFamily="18" charset="0"/>
              </a:rPr>
              <a:t>Dominique Thomas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xmlns="" id="{C5C9E14E-18F9-4ADF-993B-9AC42575714E}"/>
              </a:ext>
            </a:extLst>
          </p:cNvPr>
          <p:cNvSpPr txBox="1">
            <a:spLocks/>
          </p:cNvSpPr>
          <p:nvPr/>
        </p:nvSpPr>
        <p:spPr>
          <a:xfrm>
            <a:off x="6677891" y="4548886"/>
            <a:ext cx="3225909" cy="669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fr-FR" dirty="0">
                <a:latin typeface="Castellar" panose="020A0402060406010301" pitchFamily="18" charset="0"/>
              </a:rPr>
              <a:t>Marie et Cyril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F9C19940-E1A6-4346-BA19-96D5D6E5C2D0}"/>
              </a:ext>
            </a:extLst>
          </p:cNvPr>
          <p:cNvSpPr txBox="1">
            <a:spLocks/>
          </p:cNvSpPr>
          <p:nvPr/>
        </p:nvSpPr>
        <p:spPr>
          <a:xfrm>
            <a:off x="901993" y="1794721"/>
            <a:ext cx="5415679" cy="472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fr-FR" dirty="0">
                <a:latin typeface="Castellar" panose="020A0402060406010301" pitchFamily="18" charset="0"/>
              </a:rPr>
              <a:t>Association « Maths en scène »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81896539-1B90-4DF9-9E4D-CCC89D5F7082}"/>
              </a:ext>
            </a:extLst>
          </p:cNvPr>
          <p:cNvSpPr txBox="1">
            <a:spLocks/>
          </p:cNvSpPr>
          <p:nvPr/>
        </p:nvSpPr>
        <p:spPr>
          <a:xfrm>
            <a:off x="8118764" y="5395220"/>
            <a:ext cx="3609301" cy="371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r>
              <a:rPr lang="fr-FR" sz="1800" dirty="0">
                <a:latin typeface="Castellar" panose="020A0402060406010301" pitchFamily="18" charset="0"/>
              </a:rPr>
              <a:t>Collège Lucie Aubrac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3A88DB6-FD84-40C8-A902-168EE692F5DD}"/>
              </a:ext>
            </a:extLst>
          </p:cNvPr>
          <p:cNvSpPr/>
          <p:nvPr/>
        </p:nvSpPr>
        <p:spPr>
          <a:xfrm>
            <a:off x="3919157" y="264892"/>
            <a:ext cx="47790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Remerciements</a:t>
            </a:r>
            <a:endParaRPr lang="fr-FR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508E1723-7C3E-4631-B489-F7207B549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613" y="3573977"/>
            <a:ext cx="2879653" cy="311658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44A3A970-8E9A-41FE-8DDA-33CA74F5C6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719" y="1352141"/>
            <a:ext cx="2531346" cy="255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039195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Rogn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203</TotalTime>
  <Words>68</Words>
  <Application>Microsoft Office PowerPoint</Application>
  <PresentationFormat>Grand écran</PresentationFormat>
  <Paragraphs>23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Algerian</vt:lpstr>
      <vt:lpstr>Calibri</vt:lpstr>
      <vt:lpstr>Castellar</vt:lpstr>
      <vt:lpstr>Franklin Gothic Book</vt:lpstr>
      <vt:lpstr>Rognage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moreno maryline</dc:creator>
  <cp:lastModifiedBy>Maryline</cp:lastModifiedBy>
  <cp:revision>17</cp:revision>
  <dcterms:created xsi:type="dcterms:W3CDTF">2022-05-16T09:35:52Z</dcterms:created>
  <dcterms:modified xsi:type="dcterms:W3CDTF">2022-05-17T20:51:35Z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539469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